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21" r:id="rId3"/>
    <p:sldId id="332" r:id="rId4"/>
    <p:sldId id="335" r:id="rId5"/>
    <p:sldId id="334" r:id="rId6"/>
    <p:sldId id="333" r:id="rId7"/>
    <p:sldId id="33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2" autoAdjust="0"/>
    <p:restoredTop sz="94660"/>
  </p:normalViewPr>
  <p:slideViewPr>
    <p:cSldViewPr snapToGrid="0">
      <p:cViewPr varScale="1">
        <p:scale>
          <a:sx n="97" d="100"/>
          <a:sy n="97" d="100"/>
        </p:scale>
        <p:origin x="-13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2E21A-6EC1-49E3-AD5B-838B6E8F926A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92F41-51F7-4B6A-80D2-C81B98E65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17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92F41-51F7-4B6A-80D2-C81B98E65CF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29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6C5B0-357A-4B32-8315-64E9ED116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B7C160-8D7F-4FB7-A610-ECC12CF8F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E27D4B-3B63-4797-AF07-86EA18BF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1A77CE-D27E-4994-A303-3D030723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17AD2-C4D2-4BF1-BADE-6AE8C88C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9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281D2-7EA4-4E08-AC24-04E78276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FA86A-9254-4942-8867-A1528636E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248E5-CDD9-4600-8C65-4DCF1406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A5C3E-E4BC-44EE-A241-B1167758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581F3-31CF-4D24-A069-5D580703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8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6F8CE0-AAA6-480E-B994-6BA9EB1B1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6B2807-7169-4E4D-951D-CBAFE4780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EBBA4-41B7-49CD-87F7-A7784F9C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F2B8BA-D9A8-4507-8DBE-9A44D022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CE4E35-91C0-4091-9064-07637BCB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45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8EFD8-E6F0-4B53-814F-3D502784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66B527-2000-4D2F-8CCF-8D81E2183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F101F-8F3C-49C9-B503-331AFC23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F42B7-E5E1-4DB9-895B-843ADD7C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440B9-D869-47DF-B09A-AC2007CB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06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409C3-AF69-4551-B8BC-EB250A92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A2F001-637E-45B9-BBFC-96255372F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2436E-3453-43C3-9183-94255B04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A72D4-72E2-4C45-B968-C7EB28CE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F0BE0-AF23-4AC0-A647-B05539CC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92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2928F-4EFF-430C-A5CB-43A2E768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20331-3EBB-4695-B628-E743B3B00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C6BD63-6278-477C-A0B5-3F2DE840B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EBC0DB-8F23-4EDC-AF37-037885DB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9B81BC-15D2-49A5-AF76-131377BC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0753A3-B99B-418A-AEB8-6DFFC106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23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173DF-1DFB-4A70-9F69-B9EE3EB5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CD8328-0F84-4729-BC51-2F7BA7AE0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19806-12CB-4404-8066-33635F4A7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06DC6B-F639-432B-B369-6A1A19A4B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BFB22A-5B15-4BF0-A539-DACFCE757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067965-31B9-4CAF-A200-66AEEF86B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FCFE33-E026-4D83-9F5A-EB30A234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AEBC5D-116D-4B72-ADF3-4ACC0834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75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F4556-CBEF-4E94-821B-9ECE930E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FD4526-03D6-42D7-A079-F321F586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FB5F64-99E2-4E5B-83C1-31C08C89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99C339-3509-4F73-8B97-057CE8DE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3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C93862-1C06-4E0D-839D-D3CB6CCE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E1126B-0E9D-452C-B68E-0CD56A23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DD023E-C1FD-459F-BD98-4EFB105B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2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C47A6-FFED-4AA1-913E-D49375B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9254E-5E36-465C-A5A9-1AA65DC60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E9C5F9-CB28-4B69-BB44-206233573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A266ED-79CB-431B-A4DC-5D4C2356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3FBE4-98DA-4B7D-A53A-7FB3963B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979322-7243-4FE1-B7D6-8E9AA031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4DC5C-0A7D-41B4-9A3C-43048B5E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0AF808-389A-4A7B-9019-82EFE3903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B16629-8875-423A-B6FE-A2B383327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32EB07-E832-42CD-9AD2-C5AEB8B7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27A182-6855-48D3-B438-72C27201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7B581-BF25-4BDD-AB46-32EA2512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71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25002C-6D9E-4425-ACD2-E3D896C8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29FB52-7A83-4F74-A00F-46260E251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1A0E3-6632-4DD8-B498-6EFBE3F3E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AD9BD-C196-4A74-8A4C-B3A0F97DF359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D829D8-36AE-4F0E-ACED-723F46EA3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30E528-ABBE-4674-A2D3-EA6353A41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72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titani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wonseokjung_95449/30%EB%B6%84%EC%9D%B4%EB%A9%B4-%ED%95%98%EB%8A%94-%EC%BA%90%EA%B8%80-%EB%8C%80%ED%9A%8C-%EC%A0%9C%EC%B6%9C-%EB%8D%B0%EC%9D%B4%ED%84%B0%EC%82%AC%EC%9D%B4%EC%96%B8%EC%8A%A4-%EC%9D%BC%EB%8B%A8-%EB%94%B0%EB%9D%BC%ED%95%98%EA%B8%B0-%ED%8A%9C%ED%86%A0%EB%A6%AC%EC%96%BC-72939abdfe8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yassineghouzam/titanic-top-4-with-ensemble-modeling" TargetMode="External"/><Relationship Id="rId2" Type="http://schemas.openxmlformats.org/officeDocument/2006/relationships/hyperlink" Target="https://www.kaggle.com/ash316/eda-to-prediction-dietani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ubinium.github.io/how-to-become-a-kaggle-kernel-mast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22DCE0-6E9B-4F1A-9F4E-2B8B436B54BC}"/>
              </a:ext>
            </a:extLst>
          </p:cNvPr>
          <p:cNvSpPr txBox="1"/>
          <p:nvPr/>
        </p:nvSpPr>
        <p:spPr>
          <a:xfrm rot="16200000">
            <a:off x="7354621" y="2274838"/>
            <a:ext cx="69806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200" b="1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D.COM </a:t>
            </a:r>
          </a:p>
          <a:p>
            <a:pPr algn="r"/>
            <a:r>
              <a:rPr lang="en-US" altLang="ko-KR" sz="7200" b="1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DATA-SCIENCE</a:t>
            </a:r>
            <a:endParaRPr lang="ko-KR" altLang="en-US" sz="7200" b="1" dirty="0">
              <a:solidFill>
                <a:schemeClr val="bg1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EBEEF0-19E5-4BEB-97AB-71675828323E}"/>
              </a:ext>
            </a:extLst>
          </p:cNvPr>
          <p:cNvSpPr txBox="1"/>
          <p:nvPr/>
        </p:nvSpPr>
        <p:spPr>
          <a:xfrm>
            <a:off x="600594" y="6062689"/>
            <a:ext cx="6238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2020 Ver.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8BBEC6-160F-4FCD-AEC5-DF7379653519}"/>
              </a:ext>
            </a:extLst>
          </p:cNvPr>
          <p:cNvSpPr/>
          <p:nvPr/>
        </p:nvSpPr>
        <p:spPr>
          <a:xfrm>
            <a:off x="1236518" y="1897332"/>
            <a:ext cx="7298574" cy="2191946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F24A0E-3224-4175-A741-6C6F697D5709}"/>
              </a:ext>
            </a:extLst>
          </p:cNvPr>
          <p:cNvSpPr txBox="1"/>
          <p:nvPr/>
        </p:nvSpPr>
        <p:spPr>
          <a:xfrm>
            <a:off x="80804" y="2505670"/>
            <a:ext cx="62387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Week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749500-DADE-43D4-91DF-0D4AD34862CC}"/>
              </a:ext>
            </a:extLst>
          </p:cNvPr>
          <p:cNvSpPr txBox="1"/>
          <p:nvPr/>
        </p:nvSpPr>
        <p:spPr>
          <a:xfrm>
            <a:off x="5559849" y="2551836"/>
            <a:ext cx="67416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Practice</a:t>
            </a:r>
          </a:p>
          <a:p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-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Titanic</a:t>
            </a:r>
          </a:p>
        </p:txBody>
      </p:sp>
    </p:spTree>
    <p:extLst>
      <p:ext uri="{BB962C8B-B14F-4D97-AF65-F5344CB8AC3E}">
        <p14:creationId xmlns:p14="http://schemas.microsoft.com/office/powerpoint/2010/main" val="176114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0342-B507-4E3E-9361-659A4F697005}"/>
              </a:ext>
            </a:extLst>
          </p:cNvPr>
          <p:cNvSpPr txBox="1"/>
          <p:nvPr/>
        </p:nvSpPr>
        <p:spPr>
          <a:xfrm>
            <a:off x="1742156" y="2536448"/>
            <a:ext cx="87076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이번 주에는 다음 문제를 풀어봅니다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CFFE0-2D57-4D80-9820-9D2B803EFC47}"/>
              </a:ext>
            </a:extLst>
          </p:cNvPr>
          <p:cNvSpPr txBox="1"/>
          <p:nvPr/>
        </p:nvSpPr>
        <p:spPr>
          <a:xfrm>
            <a:off x="3048536" y="3746610"/>
            <a:ext cx="6094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i="0" u="sng" dirty="0">
                <a:solidFill>
                  <a:srgbClr val="24292E"/>
                </a:solidFill>
                <a:effectLst/>
                <a:latin typeface="-apple-system"/>
                <a:hlinkClick r:id="rId2"/>
              </a:rPr>
              <a:t>Titanic Machine Learning from Disaster</a:t>
            </a:r>
            <a:endParaRPr lang="en-US" altLang="ko-KR" sz="2000" b="1" i="0" u="sng" dirty="0">
              <a:solidFill>
                <a:schemeClr val="bg2">
                  <a:lumMod val="25000"/>
                </a:schemeClr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490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0342-B507-4E3E-9361-659A4F697005}"/>
              </a:ext>
            </a:extLst>
          </p:cNvPr>
          <p:cNvSpPr txBox="1"/>
          <p:nvPr/>
        </p:nvSpPr>
        <p:spPr>
          <a:xfrm>
            <a:off x="1742156" y="2799541"/>
            <a:ext cx="87076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30</a:t>
            </a:r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분이면 하는 </a:t>
            </a:r>
            <a:r>
              <a:rPr lang="ko-KR" altLang="en-US" sz="3600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캐글</a:t>
            </a:r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대회 제출</a:t>
            </a:r>
            <a:endParaRPr lang="en-US" altLang="ko-KR" sz="36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전체적인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캐글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진행과정을 설명한 글입니다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7317ED-0AFC-4319-B1AA-2313A83F2517}"/>
              </a:ext>
            </a:extLst>
          </p:cNvPr>
          <p:cNvSpPr txBox="1"/>
          <p:nvPr/>
        </p:nvSpPr>
        <p:spPr>
          <a:xfrm>
            <a:off x="3025504" y="4058459"/>
            <a:ext cx="60949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hlinkClick r:id="rId2"/>
              </a:rPr>
              <a:t>링크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8227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0342-B507-4E3E-9361-659A4F697005}"/>
              </a:ext>
            </a:extLst>
          </p:cNvPr>
          <p:cNvSpPr txBox="1"/>
          <p:nvPr/>
        </p:nvSpPr>
        <p:spPr>
          <a:xfrm>
            <a:off x="1742156" y="2799541"/>
            <a:ext cx="870768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이번 과제의 목표는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sz="32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Top 30%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안에 드는 풀이를 작성해보는 것입니다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지금까지 배운 내용을 활용하여 도전해봅시다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!</a:t>
            </a:r>
          </a:p>
          <a:p>
            <a:pPr algn="ctr"/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새로운 개념을 사용해도 좋고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다른 사람의 코드나 아이디어를 마음껏 참고해도 좋습니다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!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118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0342-B507-4E3E-9361-659A4F697005}"/>
              </a:ext>
            </a:extLst>
          </p:cNvPr>
          <p:cNvSpPr txBox="1"/>
          <p:nvPr/>
        </p:nvSpPr>
        <p:spPr>
          <a:xfrm>
            <a:off x="1742155" y="591354"/>
            <a:ext cx="87076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[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과제 제출 안내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]</a:t>
            </a: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문제를 풀어 작성한 코드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ipynb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 algn="ctr">
              <a:buAutoNum type="arabicPeriod"/>
            </a:pP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캐글에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업로드 해주세요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구글 드라이브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[Assignment] - [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개인 폴더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]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 업로드 해주세요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A7BB00-7350-4F57-B4DD-D2D3D8672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712" y="2017223"/>
            <a:ext cx="9738575" cy="41483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4E62D3-8D36-4F9B-96D3-83ACBD3F9CD4}"/>
              </a:ext>
            </a:extLst>
          </p:cNvPr>
          <p:cNvSpPr txBox="1"/>
          <p:nvPr/>
        </p:nvSpPr>
        <p:spPr>
          <a:xfrm>
            <a:off x="9028668" y="6081980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&lt;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캐글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업로드 예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72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0342-B507-4E3E-9361-659A4F697005}"/>
              </a:ext>
            </a:extLst>
          </p:cNvPr>
          <p:cNvSpPr txBox="1"/>
          <p:nvPr/>
        </p:nvSpPr>
        <p:spPr>
          <a:xfrm>
            <a:off x="1742156" y="1904459"/>
            <a:ext cx="870768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참고 커널</a:t>
            </a:r>
            <a:endParaRPr lang="en-US" altLang="ko-KR" sz="36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과제를 진행하며 참고하면 좋은 커널들입니다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단순히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복붙하기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보다는 자신의 풀이 과정에 녹여보세요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!</a:t>
            </a:r>
            <a:endParaRPr lang="en-US" altLang="ko-KR" sz="32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sz="36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dirty="0">
                <a:hlinkClick r:id="rId2"/>
              </a:rPr>
              <a:t>https://www.kaggle.com/ash316/eda-to-prediction-dietanic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>
                <a:hlinkClick r:id="rId3"/>
              </a:rPr>
              <a:t>https://www.kaggle.com/yassineghouzam/titanic-top-4-with-ensemble-modeling</a:t>
            </a:r>
            <a:endParaRPr lang="en-US" altLang="ko-KR" dirty="0"/>
          </a:p>
          <a:p>
            <a:pPr algn="ctr"/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9093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7F379-85F1-479B-A135-0063A58D8774}"/>
              </a:ext>
            </a:extLst>
          </p:cNvPr>
          <p:cNvSpPr txBox="1"/>
          <p:nvPr/>
        </p:nvSpPr>
        <p:spPr>
          <a:xfrm>
            <a:off x="1867230" y="2686972"/>
            <a:ext cx="870768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How to Become a Kaggle Mater?</a:t>
            </a:r>
          </a:p>
          <a:p>
            <a:pPr algn="ctr"/>
            <a:endParaRPr lang="en-US" altLang="ko-KR" sz="32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6F175-60B0-4159-AD57-D38A0484FA10}"/>
              </a:ext>
            </a:extLst>
          </p:cNvPr>
          <p:cNvSpPr txBox="1"/>
          <p:nvPr/>
        </p:nvSpPr>
        <p:spPr>
          <a:xfrm>
            <a:off x="2693294" y="4171028"/>
            <a:ext cx="7687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https://subinium.github.io/how-to-become-a-kaggle-kernel-master/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0899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159</Words>
  <Application>Microsoft Office PowerPoint</Application>
  <PresentationFormat>와이드스크린</PresentationFormat>
  <Paragraphs>34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-apple-system</vt:lpstr>
      <vt:lpstr>a옛날사진관5</vt:lpstr>
      <vt:lpstr>맑은 고딕</vt:lpstr>
      <vt:lpstr>에스코어 드림 5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송용우</dc:creator>
  <cp:lastModifiedBy>송용우</cp:lastModifiedBy>
  <cp:revision>149</cp:revision>
  <dcterms:created xsi:type="dcterms:W3CDTF">2020-07-07T07:29:00Z</dcterms:created>
  <dcterms:modified xsi:type="dcterms:W3CDTF">2020-08-21T15:43:50Z</dcterms:modified>
</cp:coreProperties>
</file>