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6" r:id="rId4"/>
    <p:sldId id="275" r:id="rId5"/>
    <p:sldId id="258" r:id="rId6"/>
    <p:sldId id="265" r:id="rId7"/>
    <p:sldId id="273" r:id="rId8"/>
    <p:sldId id="272" r:id="rId9"/>
    <p:sldId id="261" r:id="rId10"/>
    <p:sldId id="267" r:id="rId11"/>
    <p:sldId id="279" r:id="rId12"/>
    <p:sldId id="277" r:id="rId13"/>
    <p:sldId id="278" r:id="rId14"/>
    <p:sldId id="281" r:id="rId15"/>
    <p:sldId id="280" r:id="rId16"/>
    <p:sldId id="282" r:id="rId17"/>
    <p:sldId id="28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2" autoAdjust="0"/>
    <p:restoredTop sz="94660"/>
  </p:normalViewPr>
  <p:slideViewPr>
    <p:cSldViewPr snapToGrid="0">
      <p:cViewPr varScale="1">
        <p:scale>
          <a:sx n="99" d="100"/>
          <a:sy n="99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2E21A-6EC1-49E3-AD5B-838B6E8F926A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92F41-51F7-4B6A-80D2-C81B98E65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1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92F41-51F7-4B6A-80D2-C81B98E65CF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55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92F41-51F7-4B6A-80D2-C81B98E65CF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92F41-51F7-4B6A-80D2-C81B98E65CF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66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92F41-51F7-4B6A-80D2-C81B98E65CF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8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92F41-51F7-4B6A-80D2-C81B98E65CF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15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92F41-51F7-4B6A-80D2-C81B98E65CF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57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92F41-51F7-4B6A-80D2-C81B98E65CF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3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6C5B0-357A-4B32-8315-64E9ED116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B7C160-8D7F-4FB7-A610-ECC12CF8F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27D4B-3B63-4797-AF07-86EA18BF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A77CE-D27E-4994-A303-3D030723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17AD2-C4D2-4BF1-BADE-6AE8C88C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9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281D2-7EA4-4E08-AC24-04E78276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FA86A-9254-4942-8867-A1528636E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248E5-CDD9-4600-8C65-4DCF1406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A5C3E-E4BC-44EE-A241-B1167758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581F3-31CF-4D24-A069-5D580703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6F8CE0-AAA6-480E-B994-6BA9EB1B1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B2807-7169-4E4D-951D-CBAFE4780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EBBA4-41B7-49CD-87F7-A7784F9C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2B8BA-D9A8-4507-8DBE-9A44D022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E4E35-91C0-4091-9064-07637BCB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5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8EFD8-E6F0-4B53-814F-3D502784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6B527-2000-4D2F-8CCF-8D81E218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F101F-8F3C-49C9-B503-331AFC23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F42B7-E5E1-4DB9-895B-843ADD7C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440B9-D869-47DF-B09A-AC2007CB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06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409C3-AF69-4551-B8BC-EB250A92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A2F001-637E-45B9-BBFC-96255372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2436E-3453-43C3-9183-94255B04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A72D4-72E2-4C45-B968-C7EB28CE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F0BE0-AF23-4AC0-A647-B05539CC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2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2928F-4EFF-430C-A5CB-43A2E768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20331-3EBB-4695-B628-E743B3B00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C6BD63-6278-477C-A0B5-3F2DE840B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EBC0DB-8F23-4EDC-AF37-037885DB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9B81BC-15D2-49A5-AF76-131377BC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753A3-B99B-418A-AEB8-6DFFC106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173DF-1DFB-4A70-9F69-B9EE3EB5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D8328-0F84-4729-BC51-2F7BA7AE0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19806-12CB-4404-8066-33635F4A7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06DC6B-F639-432B-B369-6A1A19A4B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BFB22A-5B15-4BF0-A539-DACFCE757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67965-31B9-4CAF-A200-66AEEF86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FCFE33-E026-4D83-9F5A-EB30A234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AEBC5D-116D-4B72-ADF3-4ACC0834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F4556-CBEF-4E94-821B-9ECE930E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FD4526-03D6-42D7-A079-F321F586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FB5F64-99E2-4E5B-83C1-31C08C89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9C339-3509-4F73-8B97-057CE8DE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C93862-1C06-4E0D-839D-D3CB6CCE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E1126B-0E9D-452C-B68E-0CD56A23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DD023E-C1FD-459F-BD98-4EFB105B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2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C47A6-FFED-4AA1-913E-D49375B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9254E-5E36-465C-A5A9-1AA65DC60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E9C5F9-CB28-4B69-BB44-206233573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266ED-79CB-431B-A4DC-5D4C2356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3FBE4-98DA-4B7D-A53A-7FB3963B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79322-7243-4FE1-B7D6-8E9AA031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4DC5C-0A7D-41B4-9A3C-43048B5E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0AF808-389A-4A7B-9019-82EFE3903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B16629-8875-423A-B6FE-A2B383327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2EB07-E832-42CD-9AD2-C5AEB8B7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7A182-6855-48D3-B438-72C27201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7B581-BF25-4BDD-AB46-32EA251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25002C-6D9E-4425-ACD2-E3D896C8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9FB52-7A83-4F74-A00F-46260E25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1A0E3-6632-4DD8-B498-6EFBE3F3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D9BD-C196-4A74-8A4C-B3A0F97DF35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829D8-36AE-4F0E-ACED-723F46EA3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0E528-ABBE-4674-A2D3-EA6353A41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2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orbw.tistory.com/17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reeksharifa.github.io/machine_learning/2019/12/05/Seaborn-Modul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eddylee777.github.io/visualization/matplotlib-%EC%8B%9C%EA%B0%81%ED%99%94-%ED%95%9C%EA%B8%80%ED%8F%B0%ED%8A%B8%EC%A0%81%EC%9A%A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eddylee777.github.io/visualization/seaborn-tutorial-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school.net/view-notebook/4c2d5ff1caab4b21a708cc662137bc65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da-ai-lab.tistory.com/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mighty-data-science-bootcamp/eda-%EB%8D%B0%EC%9D%B4%ED%84%B0-%EC%84%A4%EB%AA%85%EC%84%9C%EC%97%90%EC%84%9C-%EC%8B%9C%EC%9E%91%ED%95%98%EA%B8%B0-230060b9fc1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jel.ly/archives/newsjelly-report/visualization-report/813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jel.ly/archives/newsjelly-report/visualization-report/837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22DCE0-6E9B-4F1A-9F4E-2B8B436B54BC}"/>
              </a:ext>
            </a:extLst>
          </p:cNvPr>
          <p:cNvSpPr txBox="1"/>
          <p:nvPr/>
        </p:nvSpPr>
        <p:spPr>
          <a:xfrm rot="16200000">
            <a:off x="7354621" y="2274838"/>
            <a:ext cx="6980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200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D.COM </a:t>
            </a:r>
          </a:p>
          <a:p>
            <a:pPr algn="r"/>
            <a:r>
              <a:rPr lang="en-US" altLang="ko-KR" sz="7200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DATA-SCIENCE</a:t>
            </a:r>
            <a:endParaRPr lang="ko-KR" altLang="en-US" sz="7200" b="1" dirty="0">
              <a:solidFill>
                <a:schemeClr val="bg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BEEF0-19E5-4BEB-97AB-71675828323E}"/>
              </a:ext>
            </a:extLst>
          </p:cNvPr>
          <p:cNvSpPr txBox="1"/>
          <p:nvPr/>
        </p:nvSpPr>
        <p:spPr>
          <a:xfrm>
            <a:off x="600594" y="6062689"/>
            <a:ext cx="6238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2020 Ver.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8BBEC6-160F-4FCD-AEC5-DF7379653519}"/>
              </a:ext>
            </a:extLst>
          </p:cNvPr>
          <p:cNvSpPr/>
          <p:nvPr/>
        </p:nvSpPr>
        <p:spPr>
          <a:xfrm>
            <a:off x="1236518" y="1897332"/>
            <a:ext cx="7298574" cy="219194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24A0E-3224-4175-A741-6C6F697D5709}"/>
              </a:ext>
            </a:extLst>
          </p:cNvPr>
          <p:cNvSpPr txBox="1"/>
          <p:nvPr/>
        </p:nvSpPr>
        <p:spPr>
          <a:xfrm>
            <a:off x="304800" y="2331585"/>
            <a:ext cx="62387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Chapter 02</a:t>
            </a:r>
          </a:p>
          <a:p>
            <a:pPr algn="ctr"/>
            <a:r>
              <a:rPr lang="en-US" altLang="ko-KR" sz="48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Visualization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749500-DADE-43D4-91DF-0D4AD34862CC}"/>
              </a:ext>
            </a:extLst>
          </p:cNvPr>
          <p:cNvSpPr txBox="1"/>
          <p:nvPr/>
        </p:nvSpPr>
        <p:spPr>
          <a:xfrm>
            <a:off x="5332165" y="2620628"/>
            <a:ext cx="67416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3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시각화를 해보자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1149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659996" y="374099"/>
            <a:ext cx="10872008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91934-6B99-4474-A2B9-740F069460FD}"/>
              </a:ext>
            </a:extLst>
          </p:cNvPr>
          <p:cNvSpPr txBox="1"/>
          <p:nvPr/>
        </p:nvSpPr>
        <p:spPr>
          <a:xfrm>
            <a:off x="3550710" y="2721114"/>
            <a:ext cx="6114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Matplotlib Reference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7DC52-2E27-4AD6-AA1B-515028F775F3}"/>
              </a:ext>
            </a:extLst>
          </p:cNvPr>
          <p:cNvSpPr txBox="1"/>
          <p:nvPr/>
        </p:nvSpPr>
        <p:spPr>
          <a:xfrm>
            <a:off x="5436004" y="22621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학습자료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DBA10-EB05-4859-833F-620DF0C0A657}"/>
              </a:ext>
            </a:extLst>
          </p:cNvPr>
          <p:cNvSpPr txBox="1"/>
          <p:nvPr/>
        </p:nvSpPr>
        <p:spPr>
          <a:xfrm>
            <a:off x="3048000" y="41502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3"/>
              </a:rPr>
              <a:t>https://matplotlib.org/index.html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27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659996" y="374099"/>
            <a:ext cx="10872008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91934-6B99-4474-A2B9-740F069460FD}"/>
              </a:ext>
            </a:extLst>
          </p:cNvPr>
          <p:cNvSpPr txBox="1"/>
          <p:nvPr/>
        </p:nvSpPr>
        <p:spPr>
          <a:xfrm>
            <a:off x="3550710" y="2721114"/>
            <a:ext cx="6114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Matplotlib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기초 정리</a:t>
            </a:r>
            <a:endParaRPr lang="en-US" altLang="ko-KR" sz="4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7DC52-2E27-4AD6-AA1B-515028F775F3}"/>
              </a:ext>
            </a:extLst>
          </p:cNvPr>
          <p:cNvSpPr txBox="1"/>
          <p:nvPr/>
        </p:nvSpPr>
        <p:spPr>
          <a:xfrm>
            <a:off x="5436004" y="22621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학습자료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89935-B2B9-4DB7-8715-DE22284009A0}"/>
              </a:ext>
            </a:extLst>
          </p:cNvPr>
          <p:cNvSpPr txBox="1"/>
          <p:nvPr/>
        </p:nvSpPr>
        <p:spPr>
          <a:xfrm>
            <a:off x="3048000" y="40756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3"/>
              </a:rPr>
              <a:t>https://doorbw.tistory.com/173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55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2453727" y="2651273"/>
            <a:ext cx="723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3.</a:t>
            </a:r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Seaborn</a:t>
            </a:r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기본 사용법</a:t>
            </a:r>
            <a:endParaRPr lang="ko-KR" alt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AFA2-BEFC-4A01-91B3-A38458A957F9}"/>
              </a:ext>
            </a:extLst>
          </p:cNvPr>
          <p:cNvSpPr txBox="1"/>
          <p:nvPr/>
        </p:nvSpPr>
        <p:spPr>
          <a:xfrm>
            <a:off x="3048000" y="40659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파이썬에서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Matplotlib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기반으로 하는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파이썬 시각화 라이브러리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Matplotlib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보다 강력한 시각화 기능을 제공합니다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99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659996" y="374099"/>
            <a:ext cx="10872008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91934-6B99-4474-A2B9-740F069460FD}"/>
              </a:ext>
            </a:extLst>
          </p:cNvPr>
          <p:cNvSpPr txBox="1"/>
          <p:nvPr/>
        </p:nvSpPr>
        <p:spPr>
          <a:xfrm>
            <a:off x="3807019" y="2721114"/>
            <a:ext cx="6114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Seaborn Reference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7DC52-2E27-4AD6-AA1B-515028F775F3}"/>
              </a:ext>
            </a:extLst>
          </p:cNvPr>
          <p:cNvSpPr txBox="1"/>
          <p:nvPr/>
        </p:nvSpPr>
        <p:spPr>
          <a:xfrm>
            <a:off x="5436004" y="22621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학습자료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E660A-A09D-4294-A07D-C32983E4CB80}"/>
              </a:ext>
            </a:extLst>
          </p:cNvPr>
          <p:cNvSpPr txBox="1"/>
          <p:nvPr/>
        </p:nvSpPr>
        <p:spPr>
          <a:xfrm>
            <a:off x="3048000" y="391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3"/>
              </a:rPr>
              <a:t>https://seaborn.pydata.org/index.html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27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659996" y="374099"/>
            <a:ext cx="10872008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91934-6B99-4474-A2B9-740F069460FD}"/>
              </a:ext>
            </a:extLst>
          </p:cNvPr>
          <p:cNvSpPr txBox="1"/>
          <p:nvPr/>
        </p:nvSpPr>
        <p:spPr>
          <a:xfrm>
            <a:off x="3807019" y="2721114"/>
            <a:ext cx="6114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Seaborn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사용법</a:t>
            </a:r>
            <a:endParaRPr lang="en-US" altLang="ko-KR" sz="4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7DC52-2E27-4AD6-AA1B-515028F775F3}"/>
              </a:ext>
            </a:extLst>
          </p:cNvPr>
          <p:cNvSpPr txBox="1"/>
          <p:nvPr/>
        </p:nvSpPr>
        <p:spPr>
          <a:xfrm>
            <a:off x="5436004" y="22621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학습자료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481697-602F-4AAF-8B8F-B6AB14BBCCE9}"/>
              </a:ext>
            </a:extLst>
          </p:cNvPr>
          <p:cNvSpPr txBox="1"/>
          <p:nvPr/>
        </p:nvSpPr>
        <p:spPr>
          <a:xfrm>
            <a:off x="3048000" y="43101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https://greeksharifa.github.io/machine_learning/2019/12/05/Seaborn-Module/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04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659996" y="374099"/>
            <a:ext cx="10872008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91934-6B99-4474-A2B9-740F069460FD}"/>
              </a:ext>
            </a:extLst>
          </p:cNvPr>
          <p:cNvSpPr txBox="1"/>
          <p:nvPr/>
        </p:nvSpPr>
        <p:spPr>
          <a:xfrm>
            <a:off x="3038995" y="2634109"/>
            <a:ext cx="61140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Matplotlib/Seaborn</a:t>
            </a:r>
          </a:p>
          <a:p>
            <a:pPr algn="ctr"/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한글 폰트 깨짐 해결</a:t>
            </a:r>
            <a:endParaRPr lang="en-US" altLang="ko-KR" sz="4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7DC52-2E27-4AD6-AA1B-515028F775F3}"/>
              </a:ext>
            </a:extLst>
          </p:cNvPr>
          <p:cNvSpPr txBox="1"/>
          <p:nvPr/>
        </p:nvSpPr>
        <p:spPr>
          <a:xfrm>
            <a:off x="5436004" y="22621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학습자료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794D9-02F4-48F4-9E19-F72FD28CDD04}"/>
              </a:ext>
            </a:extLst>
          </p:cNvPr>
          <p:cNvSpPr txBox="1"/>
          <p:nvPr/>
        </p:nvSpPr>
        <p:spPr>
          <a:xfrm>
            <a:off x="3186545" y="422162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https://teddylee777.github.io/visualization/matplotlib-%EC%8B%9C%EA%B0%81%ED%99%94-%ED%95%9C%EA%B8%80%ED%8F%B0%ED%8A%B8%EC%A0%81%EC%9A%A9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89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659996" y="374099"/>
            <a:ext cx="10872008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91934-6B99-4474-A2B9-740F069460FD}"/>
              </a:ext>
            </a:extLst>
          </p:cNvPr>
          <p:cNvSpPr txBox="1"/>
          <p:nvPr/>
        </p:nvSpPr>
        <p:spPr>
          <a:xfrm>
            <a:off x="3038995" y="2634109"/>
            <a:ext cx="61140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Seaborn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통계 차트 및</a:t>
            </a:r>
            <a:endParaRPr lang="en-US" altLang="ko-KR" sz="4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시각화 예제</a:t>
            </a:r>
            <a:endParaRPr lang="en-US" altLang="ko-KR" sz="4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7DC52-2E27-4AD6-AA1B-515028F775F3}"/>
              </a:ext>
            </a:extLst>
          </p:cNvPr>
          <p:cNvSpPr txBox="1"/>
          <p:nvPr/>
        </p:nvSpPr>
        <p:spPr>
          <a:xfrm>
            <a:off x="5436004" y="22621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학습자료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08943-22C1-423F-9E40-9418DDCC7A1B}"/>
              </a:ext>
            </a:extLst>
          </p:cNvPr>
          <p:cNvSpPr txBox="1"/>
          <p:nvPr/>
        </p:nvSpPr>
        <p:spPr>
          <a:xfrm>
            <a:off x="3057005" y="45196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https://teddylee777.github.io/visualization/seaborn-tutorial-1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938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659996" y="374099"/>
            <a:ext cx="10872008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91934-6B99-4474-A2B9-740F069460FD}"/>
              </a:ext>
            </a:extLst>
          </p:cNvPr>
          <p:cNvSpPr txBox="1"/>
          <p:nvPr/>
        </p:nvSpPr>
        <p:spPr>
          <a:xfrm>
            <a:off x="3832777" y="2547881"/>
            <a:ext cx="61140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Seaborn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사용한</a:t>
            </a:r>
            <a:endParaRPr lang="en-US" altLang="ko-KR" sz="4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분포 시각화</a:t>
            </a:r>
            <a:endParaRPr lang="en-US" altLang="ko-KR" sz="4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7DC52-2E27-4AD6-AA1B-515028F775F3}"/>
              </a:ext>
            </a:extLst>
          </p:cNvPr>
          <p:cNvSpPr txBox="1"/>
          <p:nvPr/>
        </p:nvSpPr>
        <p:spPr>
          <a:xfrm>
            <a:off x="3048000" y="20917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학습자료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481697-602F-4AAF-8B8F-B6AB14BBCCE9}"/>
              </a:ext>
            </a:extLst>
          </p:cNvPr>
          <p:cNvSpPr txBox="1"/>
          <p:nvPr/>
        </p:nvSpPr>
        <p:spPr>
          <a:xfrm>
            <a:off x="3048000" y="43101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https://datascienceschool.net/view-notebook/4c2d5ff1caab4b21a708cc662137bc65/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07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3024967" y="238553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이번 단원 개요</a:t>
            </a:r>
            <a:endParaRPr lang="en-US" altLang="ko-KR" sz="36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 데이터 시각화를 왜 해야 하며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어떻게 하는지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알아봅니다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그리고 데이터 시각화를 위한 파이썬 라이브러리인</a:t>
            </a:r>
            <a:endParaRPr lang="en-US" altLang="ko-KR" sz="18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Matplotlib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와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Seaborn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알아봅시다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227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3A96D-762D-4AD8-905C-5A8CAB2EDB1D}"/>
              </a:ext>
            </a:extLst>
          </p:cNvPr>
          <p:cNvSpPr txBox="1"/>
          <p:nvPr/>
        </p:nvSpPr>
        <p:spPr>
          <a:xfrm>
            <a:off x="2668894" y="1757380"/>
            <a:ext cx="68081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시작하기 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“EDA”</a:t>
            </a:r>
          </a:p>
          <a:p>
            <a:pPr algn="ctr"/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데이터를 이해해보자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A0A9CE-4BDF-41BE-83B6-74439CB070A2}"/>
              </a:ext>
            </a:extLst>
          </p:cNvPr>
          <p:cNvSpPr txBox="1"/>
          <p:nvPr/>
        </p:nvSpPr>
        <p:spPr>
          <a:xfrm>
            <a:off x="3048000" y="39370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2"/>
              </a:rPr>
              <a:t>https://eda-ai-lab.tistory.com/13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75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3A96D-762D-4AD8-905C-5A8CAB2EDB1D}"/>
              </a:ext>
            </a:extLst>
          </p:cNvPr>
          <p:cNvSpPr txBox="1"/>
          <p:nvPr/>
        </p:nvSpPr>
        <p:spPr>
          <a:xfrm>
            <a:off x="2668894" y="1757380"/>
            <a:ext cx="680814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시작하기 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“EDA, 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설명서에서</a:t>
            </a:r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시작하기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”</a:t>
            </a:r>
          </a:p>
          <a:p>
            <a:pPr algn="ctr"/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분석은 복잡한 모델링이나 화려한 시각화에서 시작되는 것이 아닙니다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5BDF1-772C-4248-B015-F2E1CC153A75}"/>
              </a:ext>
            </a:extLst>
          </p:cNvPr>
          <p:cNvSpPr txBox="1"/>
          <p:nvPr/>
        </p:nvSpPr>
        <p:spPr>
          <a:xfrm>
            <a:off x="3248891" y="431829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https://medium.com/mighty-data-science-bootcamp/eda-%EB%8D%B0%EC%9D%B4%ED%84%B0-%EC%84%A4%EB%AA%85%EC%84%9C%EC%97%90%EC%84%9C-%EC%8B%9C%EC%9E%91%ED%95%98%EA%B8%B0-230060b9fc17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4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2278207" y="2151727"/>
            <a:ext cx="758951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ctr">
              <a:buAutoNum type="arabicPeriod"/>
            </a:pPr>
            <a:r>
              <a:rPr lang="ko-KR" altLang="en-US" sz="80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왜</a:t>
            </a:r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endParaRPr lang="en-US" altLang="ko-KR" sz="4400" b="1" dirty="0">
              <a:solidFill>
                <a:schemeClr val="bg2">
                  <a:lumMod val="25000"/>
                </a:schemeClr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algn="ctr"/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데이터 시각화를 해야 할까요</a:t>
            </a:r>
            <a:r>
              <a:rPr lang="en-US" altLang="ko-KR" sz="80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?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536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3A96D-762D-4AD8-905C-5A8CAB2EDB1D}"/>
              </a:ext>
            </a:extLst>
          </p:cNvPr>
          <p:cNvSpPr txBox="1"/>
          <p:nvPr/>
        </p:nvSpPr>
        <p:spPr>
          <a:xfrm>
            <a:off x="2668894" y="2124525"/>
            <a:ext cx="6808146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당신도 데이터 시각화를 </a:t>
            </a:r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해야 하는 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가지 이유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”</a:t>
            </a:r>
          </a:p>
          <a:p>
            <a:pPr algn="ctr"/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정확한 데이터 이해를 위해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</a:p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빠른 데이터 인사이트 발견을 위해 필수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74C28-25BA-462B-BE0D-2A74EAE49AD2}"/>
              </a:ext>
            </a:extLst>
          </p:cNvPr>
          <p:cNvSpPr txBox="1"/>
          <p:nvPr/>
        </p:nvSpPr>
        <p:spPr>
          <a:xfrm>
            <a:off x="3024967" y="44081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2"/>
              </a:rPr>
              <a:t>https://newsjel.ly/archives/newsjelly-report/visualization-report/8136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16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3217415" y="2739710"/>
            <a:ext cx="1160378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이미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파이썬에는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수 많은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시각화 패키지가 존재하기 때문에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시각화 구현은 어렵지 않습니다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하지만 데이터에 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6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어떤 시각화 기법을 사용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하고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</a:p>
          <a:p>
            <a:pPr algn="ctr"/>
            <a:r>
              <a:rPr lang="ko-KR" altLang="en-US" sz="16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어떤 </a:t>
            </a:r>
            <a:r>
              <a:rPr lang="en-US" altLang="ko-KR" sz="16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Insight</a:t>
            </a:r>
            <a:r>
              <a:rPr lang="ko-KR" altLang="en-US" sz="16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도출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해야 할까요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  <a:endParaRPr lang="ko-KR" altLang="en-US" sz="10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026" name="Picture 2" descr="Which Chart to Use When - A Cheat Sheet | 차트, 기술, 가구디자인">
            <a:extLst>
              <a:ext uri="{FF2B5EF4-FFF2-40B4-BE49-F238E27FC236}">
                <a16:creationId xmlns:a16="http://schemas.microsoft.com/office/drawing/2014/main" id="{E021D9FD-041F-4B25-8044-8EB81C1F0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05" y="802884"/>
            <a:ext cx="6776058" cy="52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88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3A96D-762D-4AD8-905C-5A8CAB2EDB1D}"/>
              </a:ext>
            </a:extLst>
          </p:cNvPr>
          <p:cNvSpPr txBox="1"/>
          <p:nvPr/>
        </p:nvSpPr>
        <p:spPr>
          <a:xfrm>
            <a:off x="2668894" y="2124525"/>
            <a:ext cx="6808146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시각화 만들기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이것만 알면 누구나 할 수 있다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!”</a:t>
            </a:r>
          </a:p>
          <a:p>
            <a:pPr algn="ctr"/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시각화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원리란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로우 데이터를 특정한 기준으로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조합하고 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계산한 결과를 시각화 요소를 활용해 표현하는 것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”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5D7FC-093B-48B1-81B3-2BA7D08906D0}"/>
              </a:ext>
            </a:extLst>
          </p:cNvPr>
          <p:cNvSpPr txBox="1"/>
          <p:nvPr/>
        </p:nvSpPr>
        <p:spPr>
          <a:xfrm>
            <a:off x="3024967" y="43308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2"/>
              </a:rPr>
              <a:t>https://newsjel.ly/archives/newsjelly-report/visualization-report/8370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58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2476760" y="3035993"/>
            <a:ext cx="723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2.</a:t>
            </a:r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Matplotlib</a:t>
            </a:r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기본 사용법</a:t>
            </a:r>
            <a:endParaRPr lang="ko-KR" alt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AFA2-BEFC-4A01-91B3-A38458A957F9}"/>
              </a:ext>
            </a:extLst>
          </p:cNvPr>
          <p:cNvSpPr txBox="1"/>
          <p:nvPr/>
        </p:nvSpPr>
        <p:spPr>
          <a:xfrm>
            <a:off x="3048000" y="40659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파이썬으로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기본적인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Chart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나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Plot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그릴 수 있는 패키지입니다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06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460</Words>
  <Application>Microsoft Office PowerPoint</Application>
  <PresentationFormat>와이드스크린</PresentationFormat>
  <Paragraphs>82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a옛날사진관5</vt:lpstr>
      <vt:lpstr>맑은 고딕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송용우</dc:creator>
  <cp:lastModifiedBy>송용우</cp:lastModifiedBy>
  <cp:revision>32</cp:revision>
  <dcterms:created xsi:type="dcterms:W3CDTF">2020-07-07T07:29:00Z</dcterms:created>
  <dcterms:modified xsi:type="dcterms:W3CDTF">2020-07-24T15:57:10Z</dcterms:modified>
</cp:coreProperties>
</file>