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315" r:id="rId4"/>
    <p:sldId id="316" r:id="rId5"/>
    <p:sldId id="314" r:id="rId6"/>
    <p:sldId id="317" r:id="rId7"/>
    <p:sldId id="318" r:id="rId8"/>
    <p:sldId id="32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E21A-6EC1-49E3-AD5B-838B6E8F926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2F41-51F7-4B6A-80D2-C81B98E6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1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leecaster.com/ml-linear-regression-concep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qandastudy/mathpresso-%EB%A8%B8%EC%8B%A0-%EB%9F%AC%EB%8B%9D-%EC%8A%A4%ED%84%B0%EB%94%94-4-%ED%9A%8C%EA%B7%80-%EB%B6%84%EC%84%9D-regression-1-6d6cc0aaa4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leecaster.com/ml-linear-regression-examp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eecaster.com/ml-multiple-linear-regression-examp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304800" y="2331585"/>
            <a:ext cx="6238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05</a:t>
            </a:r>
          </a:p>
          <a:p>
            <a:pPr algn="ctr"/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Regression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332165" y="2620628"/>
            <a:ext cx="674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5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예측을 해보자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이번시간에 다루는 내용은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회귀</a:t>
            </a:r>
            <a:r>
              <a:rPr lang="en-US" altLang="ko-KR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(Regression)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회귀</a:t>
            </a:r>
            <a:r>
              <a:rPr lang="en-US" altLang="ko-KR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(Regression)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알아보기에 앞서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선형회귀</a:t>
            </a:r>
            <a:r>
              <a:rPr lang="en-US" altLang="ko-KR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(Linear Regression)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대해서 알아봅시다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말은 어려워 보이지만 개념은 하나도 어렵지 않습니다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9F607-EA07-4693-9C05-CA1FC81DF666}"/>
              </a:ext>
            </a:extLst>
          </p:cNvPr>
          <p:cNvSpPr txBox="1"/>
          <p:nvPr/>
        </p:nvSpPr>
        <p:spPr>
          <a:xfrm>
            <a:off x="3048548" y="4580656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http://hleecaster.com/ml-linear-regression-concept/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51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그렇다면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회귀</a:t>
            </a:r>
            <a:r>
              <a:rPr lang="en-US" altLang="ko-KR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(Regression) </a:t>
            </a:r>
            <a:r>
              <a:rPr lang="ko-KR" altLang="en-US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분석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이란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무엇일까요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endParaRPr lang="en-US" altLang="ko-KR" sz="32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2972A-7531-4046-B188-64A387BE900C}"/>
              </a:ext>
            </a:extLst>
          </p:cNvPr>
          <p:cNvSpPr txBox="1"/>
          <p:nvPr/>
        </p:nvSpPr>
        <p:spPr>
          <a:xfrm>
            <a:off x="3240647" y="4049057"/>
            <a:ext cx="60949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https://medium.com/qandastudy/mathpresso-%EB%A8%B8%EC%8B%A0-%EB%9F%AC%EB%8B%9D-%EC%8A%A4%ED%84%B0%EB%94%94-4-%ED%9A%8C%EA%B7%80-%EB%B6%84%EC%84%9D-regression-1-6d6cc0aaa483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58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62877" y="1725202"/>
            <a:ext cx="80662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 알고리즘과 마찬가지로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회귀 알고리즘이 있습니다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데이터의 분포와 특징에 따라 올바른</a:t>
            </a:r>
            <a:endParaRPr lang="en-US" altLang="ko-KR" sz="24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알고리즘을 선택해야 합니다</a:t>
            </a:r>
            <a:r>
              <a:rPr lang="en-US" altLang="ko-KR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Linear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Regression</a:t>
            </a:r>
          </a:p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Polynominal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Regression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Stepwise Regression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Ridge Regression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062877" y="2736194"/>
            <a:ext cx="80662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시간에는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선형 회귀와</a:t>
            </a:r>
            <a:endParaRPr lang="en-US" altLang="ko-KR" sz="24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다중 선형 회귀에</a:t>
            </a:r>
            <a:endParaRPr lang="en-US" altLang="ko-KR" sz="24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대해서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알아봅니다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3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236742" y="3383517"/>
            <a:ext cx="80662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선형 회귀 예제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04517-558E-4D20-A06A-0085D7FEC7DA}"/>
              </a:ext>
            </a:extLst>
          </p:cNvPr>
          <p:cNvSpPr txBox="1"/>
          <p:nvPr/>
        </p:nvSpPr>
        <p:spPr>
          <a:xfrm>
            <a:off x="3396267" y="529207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http://hleecaster.com/ml-linear-regression-example/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D8D165-94D2-42B1-BF90-B7088B03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715696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5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2281818" y="3596326"/>
            <a:ext cx="80662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다중 선형 회귀 예제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9F00F7-4CD2-4980-99E8-739598046821}"/>
              </a:ext>
            </a:extLst>
          </p:cNvPr>
          <p:cNvSpPr txBox="1"/>
          <p:nvPr/>
        </p:nvSpPr>
        <p:spPr>
          <a:xfrm>
            <a:off x="2958385" y="5178443"/>
            <a:ext cx="759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http://hleecaster.com/ml-multiple-linear-regression-example/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CF172-1AE7-4A32-837A-52B4CD32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37" y="743227"/>
            <a:ext cx="3461331" cy="267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199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91</cp:revision>
  <dcterms:created xsi:type="dcterms:W3CDTF">2020-07-07T07:29:00Z</dcterms:created>
  <dcterms:modified xsi:type="dcterms:W3CDTF">2020-08-14T13:00:03Z</dcterms:modified>
</cp:coreProperties>
</file>