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6" r:id="rId4"/>
    <p:sldId id="275" r:id="rId5"/>
    <p:sldId id="258" r:id="rId6"/>
    <p:sldId id="265" r:id="rId7"/>
    <p:sldId id="273" r:id="rId8"/>
    <p:sldId id="272" r:id="rId9"/>
    <p:sldId id="261" r:id="rId10"/>
    <p:sldId id="267" r:id="rId11"/>
    <p:sldId id="279" r:id="rId12"/>
    <p:sldId id="277" r:id="rId13"/>
    <p:sldId id="278" r:id="rId14"/>
    <p:sldId id="281" r:id="rId15"/>
    <p:sldId id="280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2" autoAdjust="0"/>
    <p:restoredTop sz="94660"/>
  </p:normalViewPr>
  <p:slideViewPr>
    <p:cSldViewPr snapToGrid="0">
      <p:cViewPr>
        <p:scale>
          <a:sx n="50" d="100"/>
          <a:sy n="50" d="100"/>
        </p:scale>
        <p:origin x="206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E21A-6EC1-49E3-AD5B-838B6E8F926A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2F41-51F7-4B6A-80D2-C81B98E6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5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6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8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1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5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orbw.tistory.com/1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ksharifa.github.io/machine_learning/2019/12/05/Seaborn-Modu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ddylee777.github.io/visualization/matplotlib-%EC%8B%9C%EA%B0%81%ED%99%94-%ED%95%9C%EA%B8%80%ED%8F%B0%ED%8A%B8%EC%A0%81%EC%9A%A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ddylee777.github.io/visualization/seaborn-tutorial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da-ai-lab.tistory.com/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ighty-data-science-bootcamp/eda-%EB%8D%B0%EC%9D%B4%ED%84%B0-%EC%84%A4%EB%AA%85%EC%84%9C%EC%97%90%EC%84%9C-%EC%8B%9C%EC%9E%91%ED%95%98%EA%B8%B0-230060b9fc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jel.ly/archives/newsjelly-report/visualization-report/81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jel.ly/archives/newsjelly-report/visualization-report/837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304800" y="2331585"/>
            <a:ext cx="6238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02</a:t>
            </a:r>
          </a:p>
          <a:p>
            <a:pPr algn="ctr"/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Visualization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32165" y="2620628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3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시각화를 해보자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550710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DBA10-EB05-4859-833F-620DF0C0A657}"/>
              </a:ext>
            </a:extLst>
          </p:cNvPr>
          <p:cNvSpPr txBox="1"/>
          <p:nvPr/>
        </p:nvSpPr>
        <p:spPr>
          <a:xfrm>
            <a:off x="3048000" y="4150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https://matplotlib.org/index.html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7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550710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기초 정리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89935-B2B9-4DB7-8715-DE22284009A0}"/>
              </a:ext>
            </a:extLst>
          </p:cNvPr>
          <p:cNvSpPr txBox="1"/>
          <p:nvPr/>
        </p:nvSpPr>
        <p:spPr>
          <a:xfrm>
            <a:off x="3048000" y="4075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https://doorbw.tistory.com/173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5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453727" y="2651273"/>
            <a:ext cx="723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3.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Seaborn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AFA2-BEFC-4A01-91B3-A38458A957F9}"/>
              </a:ext>
            </a:extLst>
          </p:cNvPr>
          <p:cNvSpPr txBox="1"/>
          <p:nvPr/>
        </p:nvSpPr>
        <p:spPr>
          <a:xfrm>
            <a:off x="3048000" y="40659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파이썬에서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기반으로 하는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시각화 라이브러리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보다 강력한 시각화 기능을 제공합니다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99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7019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E660A-A09D-4294-A07D-C32983E4CB80}"/>
              </a:ext>
            </a:extLst>
          </p:cNvPr>
          <p:cNvSpPr txBox="1"/>
          <p:nvPr/>
        </p:nvSpPr>
        <p:spPr>
          <a:xfrm>
            <a:off x="3048000" y="391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3"/>
              </a:rPr>
              <a:t>https://seaborn.pydata.org/index.html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2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807019" y="2721114"/>
            <a:ext cx="6114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사용법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81697-602F-4AAF-8B8F-B6AB14BBCCE9}"/>
              </a:ext>
            </a:extLst>
          </p:cNvPr>
          <p:cNvSpPr txBox="1"/>
          <p:nvPr/>
        </p:nvSpPr>
        <p:spPr>
          <a:xfrm>
            <a:off x="3048000" y="4310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https://greeksharifa.github.io/machine_learning/2019/12/05/Seaborn-Module/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04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038995" y="2634109"/>
            <a:ext cx="6114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Matplotlib/Seaborn</a:t>
            </a:r>
          </a:p>
          <a:p>
            <a:pPr algn="ctr"/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 폰트 깨짐 해결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794D9-02F4-48F4-9E19-F72FD28CDD04}"/>
              </a:ext>
            </a:extLst>
          </p:cNvPr>
          <p:cNvSpPr txBox="1"/>
          <p:nvPr/>
        </p:nvSpPr>
        <p:spPr>
          <a:xfrm>
            <a:off x="3186545" y="4221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https://teddylee777.github.io/visualization/matplotlib-%EC%8B%9C%EA%B0%81%ED%99%94-%ED%95%9C%EA%B8%80%ED%8F%B0%ED%8A%B8%EC%A0%81%EC%9A%A9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9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659996" y="374099"/>
            <a:ext cx="10872008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91934-6B99-4474-A2B9-740F069460FD}"/>
              </a:ext>
            </a:extLst>
          </p:cNvPr>
          <p:cNvSpPr txBox="1"/>
          <p:nvPr/>
        </p:nvSpPr>
        <p:spPr>
          <a:xfrm>
            <a:off x="3038995" y="2634109"/>
            <a:ext cx="6114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통계 차트 및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시각화 예제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DC52-2E27-4AD6-AA1B-515028F775F3}"/>
              </a:ext>
            </a:extLst>
          </p:cNvPr>
          <p:cNvSpPr txBox="1"/>
          <p:nvPr/>
        </p:nvSpPr>
        <p:spPr>
          <a:xfrm>
            <a:off x="5436004" y="226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학습자료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8943-22C1-423F-9E40-9418DDCC7A1B}"/>
              </a:ext>
            </a:extLst>
          </p:cNvPr>
          <p:cNvSpPr txBox="1"/>
          <p:nvPr/>
        </p:nvSpPr>
        <p:spPr>
          <a:xfrm>
            <a:off x="3057005" y="4519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https://teddylee777.github.io/visualization/seaborn-tutorial-1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3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3024967" y="238553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단원 개요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데이터 시각화를 왜 해야 하며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어떻게 하는지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알아봅니다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 데이터 시각화를 위한 파이썬 라이브러리인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Seaborn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알아봅시다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27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1757380"/>
            <a:ext cx="6808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 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“EDA”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이해해보자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0A9CE-4BDF-41BE-83B6-74439CB070A2}"/>
              </a:ext>
            </a:extLst>
          </p:cNvPr>
          <p:cNvSpPr txBox="1"/>
          <p:nvPr/>
        </p:nvSpPr>
        <p:spPr>
          <a:xfrm>
            <a:off x="3048000" y="3937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https://eda-ai-lab.tistory.com/13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5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1757380"/>
            <a:ext cx="68081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 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“EDA,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설명서에서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분석은 복잡한 모델링이나 화려한 시각화에서 시작되는 것이 아닙니다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5BDF1-772C-4248-B015-F2E1CC153A75}"/>
              </a:ext>
            </a:extLst>
          </p:cNvPr>
          <p:cNvSpPr txBox="1"/>
          <p:nvPr/>
        </p:nvSpPr>
        <p:spPr>
          <a:xfrm>
            <a:off x="3248891" y="431829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https://medium.com/mighty-data-science-bootcamp/eda-%EB%8D%B0%EC%9D%B4%ED%84%B0-%EC%84%A4%EB%AA%85%EC%84%9C%EC%97%90%EC%84%9C-%EC%8B%9C%EC%9E%91%ED%95%98%EA%B8%B0-230060b9fc17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278207" y="2151727"/>
            <a:ext cx="75895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ko-KR" altLang="en-US" sz="80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왜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endParaRPr lang="en-US" altLang="ko-KR" sz="4400" b="1" dirty="0">
              <a:solidFill>
                <a:schemeClr val="bg2">
                  <a:lumMod val="2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algn="ctr"/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 시각화를 해야 할까요</a:t>
            </a:r>
            <a:r>
              <a:rPr lang="en-US" altLang="ko-KR" sz="80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3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2124525"/>
            <a:ext cx="680814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당신도 데이터 시각화를 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해야 하는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 이유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정확한 데이터 이해를 위해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빠른 데이터 인사이트 발견을 위해 필수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74C28-25BA-462B-BE0D-2A74EAE49AD2}"/>
              </a:ext>
            </a:extLst>
          </p:cNvPr>
          <p:cNvSpPr txBox="1"/>
          <p:nvPr/>
        </p:nvSpPr>
        <p:spPr>
          <a:xfrm>
            <a:off x="3024967" y="44081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https://newsjel.ly/archives/newsjelly-report/visualization-report/8136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1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3217415" y="2739710"/>
            <a:ext cx="116037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파이썬에는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 많은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패키지가 존재하기 때문에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구현은 어렵지 않습니다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데이터에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시각화 기법을 사용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</a:t>
            </a:r>
            <a:r>
              <a:rPr lang="en-US" altLang="ko-KR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Insight</a:t>
            </a:r>
            <a:r>
              <a:rPr lang="ko-KR" altLang="en-US" sz="16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도출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해야 할까요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10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Which Chart to Use When - A Cheat Sheet | 차트, 기술, 가구디자인">
            <a:extLst>
              <a:ext uri="{FF2B5EF4-FFF2-40B4-BE49-F238E27FC236}">
                <a16:creationId xmlns:a16="http://schemas.microsoft.com/office/drawing/2014/main" id="{E021D9FD-041F-4B25-8044-8EB81C1F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5" y="802884"/>
            <a:ext cx="6776058" cy="52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3A96D-762D-4AD8-905C-5A8CAB2EDB1D}"/>
              </a:ext>
            </a:extLst>
          </p:cNvPr>
          <p:cNvSpPr txBox="1"/>
          <p:nvPr/>
        </p:nvSpPr>
        <p:spPr>
          <a:xfrm>
            <a:off x="2668894" y="2124525"/>
            <a:ext cx="680814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만들기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이것만 알면 누구나 할 수 있다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!”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원리란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로우 데이터를 특정한 기준으로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조합하고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계산한 결과를 시각화 요소를 활용해 표현하는 것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5D7FC-093B-48B1-81B3-2BA7D08906D0}"/>
              </a:ext>
            </a:extLst>
          </p:cNvPr>
          <p:cNvSpPr txBox="1"/>
          <p:nvPr/>
        </p:nvSpPr>
        <p:spPr>
          <a:xfrm>
            <a:off x="3024967" y="4330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https://newsjel.ly/archives/newsjelly-report/visualization-report/8370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58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FDC27-39DD-4C3A-8561-BBB2DAC76E17}"/>
              </a:ext>
            </a:extLst>
          </p:cNvPr>
          <p:cNvSpPr txBox="1"/>
          <p:nvPr/>
        </p:nvSpPr>
        <p:spPr>
          <a:xfrm>
            <a:off x="2476760" y="3035993"/>
            <a:ext cx="723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2.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Matplotlib</a:t>
            </a:r>
            <a:r>
              <a:rPr lang="ko-KR" altLang="en-US" sz="4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기본 사용법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AFA2-BEFC-4A01-91B3-A38458A957F9}"/>
              </a:ext>
            </a:extLst>
          </p:cNvPr>
          <p:cNvSpPr txBox="1"/>
          <p:nvPr/>
        </p:nvSpPr>
        <p:spPr>
          <a:xfrm>
            <a:off x="3048000" y="40659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파이썬으로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기본적인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Chart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Plot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그릴 수 있는 패키지입니다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06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442</Words>
  <Application>Microsoft Office PowerPoint</Application>
  <PresentationFormat>와이드스크린</PresentationFormat>
  <Paragraphs>77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30</cp:revision>
  <dcterms:created xsi:type="dcterms:W3CDTF">2020-07-07T07:29:00Z</dcterms:created>
  <dcterms:modified xsi:type="dcterms:W3CDTF">2020-07-22T16:16:17Z</dcterms:modified>
</cp:coreProperties>
</file>