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7" r:id="rId10"/>
    <p:sldId id="271" r:id="rId11"/>
    <p:sldId id="300" r:id="rId12"/>
    <p:sldId id="301" r:id="rId13"/>
    <p:sldId id="303" r:id="rId14"/>
    <p:sldId id="302" r:id="rId15"/>
    <p:sldId id="305" r:id="rId16"/>
    <p:sldId id="306" r:id="rId17"/>
    <p:sldId id="307" r:id="rId18"/>
    <p:sldId id="309" r:id="rId19"/>
    <p:sldId id="310" r:id="rId20"/>
    <p:sldId id="311" r:id="rId21"/>
    <p:sldId id="313" r:id="rId22"/>
    <p:sldId id="31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5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leecaster.com/ml-logistic-regression-concep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eecaster.com/ml-svm-concep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eecaster.com/ml-decision-tree-concep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eecaster.com/ml-knn-concep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osskatsu.github.io/machine-learning/sklearn/#%EA%B0%80%EC%83%81-%EB%8D%B0%EC%9D%B4%ED%84%B0-%EB%9E%9C%EB%8D%A4%EC%9C%BC%EB%A1%9C-%EC%83%9D%EC%84%B1%ED%95%98%EA%B8%B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n931018.tistory.com/2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rbbhHyRP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bbnflow.tistory.com/16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304800" y="2331585"/>
            <a:ext cx="6238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04</a:t>
            </a:r>
          </a:p>
          <a:p>
            <a:pPr algn="ctr"/>
            <a:r>
              <a:rPr lang="en-US" altLang="ko-KR" sz="48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Classifaction</a:t>
            </a:r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32165" y="2620628"/>
            <a:ext cx="67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4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분류를 해보자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           1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단원은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algn="ctr"/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 학습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(Supervised Learning)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중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</a:t>
            </a:r>
            <a:r>
              <a:rPr lang="en-US" altLang="ko-KR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(Classification)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대해 배웁니다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2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대표적인 분류 알고리즘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가지를 배워봅니다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 Regression</a:t>
            </a:r>
          </a:p>
          <a:p>
            <a:pPr marL="457200" indent="-457200" algn="ctr">
              <a:buAutoNum type="arabicPeriod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SVM (Support Vector Machine)</a:t>
            </a:r>
          </a:p>
          <a:p>
            <a:pPr marL="457200" indent="-457200" algn="ctr">
              <a:buAutoNum type="arabicPeriod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Decision Tree</a:t>
            </a:r>
          </a:p>
          <a:p>
            <a:pPr marL="457200" indent="-457200" algn="ctr">
              <a:buAutoNum type="arabicPeriod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 (K-Nearest Neighbor)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70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 알고리즘의 핵심은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분류하는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</a:t>
            </a:r>
            <a:r>
              <a:rPr lang="en-US" altLang="ko-KR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생성하는 것입니다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72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 알고리즘이 분류하는 기준을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 세우는지 알아봅시다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알고리즘의 구체적인 구현이나 수식은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일단은 넘어 가셔도 좋습니다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우선은 동작 개념에 집중해주세요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02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-1516810" y="-81416"/>
            <a:ext cx="806624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4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 Regression</a:t>
            </a:r>
          </a:p>
          <a:p>
            <a:pPr algn="ctr"/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F30F6-3C83-4473-836A-D2582BA1586E}"/>
              </a:ext>
            </a:extLst>
          </p:cNvPr>
          <p:cNvSpPr txBox="1"/>
          <p:nvPr/>
        </p:nvSpPr>
        <p:spPr>
          <a:xfrm>
            <a:off x="2751155" y="5209302"/>
            <a:ext cx="6854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hlinkClick r:id="rId2"/>
              </a:rPr>
              <a:t>http://hleecaster.com/ml-logistic-regression-concept/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67E44-FF6E-4507-96E6-1204D0DD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88" y="2010188"/>
            <a:ext cx="5437941" cy="26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AF098-F7C5-41D6-AE28-2042F315E508}"/>
              </a:ext>
            </a:extLst>
          </p:cNvPr>
          <p:cNvSpPr txBox="1"/>
          <p:nvPr/>
        </p:nvSpPr>
        <p:spPr>
          <a:xfrm>
            <a:off x="7374406" y="2976914"/>
            <a:ext cx="6854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회귀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(Regression)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유사한 방법으로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분류를 위한 모델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16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-931331" y="-73883"/>
            <a:ext cx="80662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4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Support Vector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AF098-F7C5-41D6-AE28-2042F315E508}"/>
              </a:ext>
            </a:extLst>
          </p:cNvPr>
          <p:cNvSpPr txBox="1"/>
          <p:nvPr/>
        </p:nvSpPr>
        <p:spPr>
          <a:xfrm>
            <a:off x="7848051" y="2990070"/>
            <a:ext cx="6854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분류를 위한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경계를 그려보자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1598FF-5F0F-4635-BAC0-E3DAF138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56" y="1359512"/>
            <a:ext cx="5236979" cy="412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D5AEC-2D7D-480D-AD09-B7D75095E1A9}"/>
              </a:ext>
            </a:extLst>
          </p:cNvPr>
          <p:cNvSpPr txBox="1"/>
          <p:nvPr/>
        </p:nvSpPr>
        <p:spPr>
          <a:xfrm>
            <a:off x="2628122" y="5653426"/>
            <a:ext cx="7581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hlinkClick r:id="rId3"/>
              </a:rPr>
              <a:t>http://hleecaster.com/ml-svm-concept/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861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531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-931331" y="-73883"/>
            <a:ext cx="80662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4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Decision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AF098-F7C5-41D6-AE28-2042F315E508}"/>
              </a:ext>
            </a:extLst>
          </p:cNvPr>
          <p:cNvSpPr txBox="1"/>
          <p:nvPr/>
        </p:nvSpPr>
        <p:spPr>
          <a:xfrm>
            <a:off x="7848051" y="2990070"/>
            <a:ext cx="6854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분류를 위한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체크 리스트를 만들어보자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E2A575-61F3-4693-9F47-0E539ED6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8" y="1694393"/>
            <a:ext cx="6494606" cy="33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1D816-2AFC-4615-9D25-CD26F06EFDC6}"/>
              </a:ext>
            </a:extLst>
          </p:cNvPr>
          <p:cNvSpPr txBox="1"/>
          <p:nvPr/>
        </p:nvSpPr>
        <p:spPr>
          <a:xfrm>
            <a:off x="2297514" y="5589061"/>
            <a:ext cx="7818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hlinkClick r:id="rId3"/>
              </a:rPr>
              <a:t>http://hleecaster.com/ml-decision-tree-concept/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6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531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-931331" y="-73883"/>
            <a:ext cx="80662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4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AF098-F7C5-41D6-AE28-2042F315E508}"/>
              </a:ext>
            </a:extLst>
          </p:cNvPr>
          <p:cNvSpPr txBox="1"/>
          <p:nvPr/>
        </p:nvSpPr>
        <p:spPr>
          <a:xfrm>
            <a:off x="7848051" y="2990070"/>
            <a:ext cx="6854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비슷한 데이터로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묶어서 분류해보자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39750-5445-4D6C-B544-1ED4C7080F2E}"/>
              </a:ext>
            </a:extLst>
          </p:cNvPr>
          <p:cNvSpPr txBox="1"/>
          <p:nvPr/>
        </p:nvSpPr>
        <p:spPr>
          <a:xfrm>
            <a:off x="2317247" y="5511535"/>
            <a:ext cx="7818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http://hleecaster.com/ml-knn-concept/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96646-15C0-4B52-90E5-12806FE4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50" y="1422529"/>
            <a:ext cx="3025129" cy="37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4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Scikit-learn</a:t>
            </a: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활용하면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앞선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알고리즘들을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매우 손쉽게 구현할 수 있습니다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23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385536"/>
            <a:ext cx="80662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사이킷런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기초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16BC3-70BF-4BF6-BDEC-E166B778BE65}"/>
              </a:ext>
            </a:extLst>
          </p:cNvPr>
          <p:cNvSpPr txBox="1"/>
          <p:nvPr/>
        </p:nvSpPr>
        <p:spPr>
          <a:xfrm>
            <a:off x="3560552" y="3124200"/>
            <a:ext cx="609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https://losskatsu.github.io/machine-learning/sklearn/#%EA%B0%80%EC%83%81-%EB%8D%B0%EC%9D%B4%ED%84%B0-%EB%9E%9C%EB%8D%A4%EC%9C%BC%EB%A1%9C-%EC%83%9D%EC%84%B1%ED%95%98%EA%B8%B0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868725" y="2043458"/>
            <a:ext cx="64084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이전까지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</a:t>
            </a:r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정제하고 시각화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하는 방법에 대해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알아보았습니다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시간부터는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활용하여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r>
              <a:rPr lang="en-US" altLang="ko-KR" sz="3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(Prediction)</a:t>
            </a:r>
          </a:p>
          <a:p>
            <a:pPr algn="ctr"/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하는 방법에 대해 알아봅니다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75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62877" y="2016204"/>
            <a:ext cx="8066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사이킷런으로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붓꽃 품종 예측하기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30771-A265-4440-90A4-16E0C0BDD60F}"/>
              </a:ext>
            </a:extLst>
          </p:cNvPr>
          <p:cNvSpPr txBox="1"/>
          <p:nvPr/>
        </p:nvSpPr>
        <p:spPr>
          <a:xfrm>
            <a:off x="3048537" y="354913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https://hun931018.tistory.com/27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29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5109910" y="2690336"/>
            <a:ext cx="80662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알고리즘을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선택해야 할까요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알고리즘에는 장단점이 있습니다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74" name="Picture 2" descr="Move mouse over image">
            <a:extLst>
              <a:ext uri="{FF2B5EF4-FFF2-40B4-BE49-F238E27FC236}">
                <a16:creationId xmlns:a16="http://schemas.microsoft.com/office/drawing/2014/main" id="{D23DFE9C-AB46-4799-A891-A3FEB40A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9" y="1652493"/>
            <a:ext cx="5698803" cy="35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48AAF-A975-4663-B276-0270CC426664}"/>
              </a:ext>
            </a:extLst>
          </p:cNvPr>
          <p:cNvSpPr txBox="1"/>
          <p:nvPr/>
        </p:nvSpPr>
        <p:spPr>
          <a:xfrm>
            <a:off x="2977303" y="5324318"/>
            <a:ext cx="8860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hlinkClick r:id="rId3"/>
              </a:rPr>
              <a:t>https://scikit-learn.org/stable/tutorial/machine_learning_map/index.html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03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39844" y="2690336"/>
            <a:ext cx="80662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Practice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에서는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Scikit-Learn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이용하여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 모델을 제작해 봅시다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3024967" y="2385536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r>
              <a:rPr lang="en-US" altLang="ko-KR" sz="3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(Prediction)</a:t>
            </a:r>
          </a:p>
          <a:p>
            <a:pPr algn="ctr"/>
            <a:endParaRPr lang="en-US" altLang="ko-KR" sz="36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파악된 관계를 이용하여 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우리가 원하는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새로운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만들어 내는 과정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7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19123" y="2459504"/>
            <a:ext cx="870768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지금 받은 메일이 스팸 메일일까 아닐까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이러한 프로필을 가진 사용자가 가장 좋아하는 노래 장르는 무엇일까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 사진은 고양이 사진일까 강아지 사진 일까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강남 어떤 지역의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 대 아파트의 가격은 대략 얼마일까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=&gt; </a:t>
            </a:r>
            <a:r>
              <a:rPr lang="ko-KR" altLang="en-US" sz="20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 문제의 예</a:t>
            </a:r>
            <a:endParaRPr lang="en-US" altLang="ko-KR" sz="2000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6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19123" y="2459504"/>
            <a:ext cx="87076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과거에는 어떤 데이터를 보고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예측하기 위해 규칙을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사람이 일일이 작성하였습니다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이를 </a:t>
            </a:r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규칙 기반 학습</a:t>
            </a:r>
            <a:r>
              <a:rPr lang="en-US" altLang="ko-KR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(Rule-Based-Learning)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이라고 합니다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	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endParaRPr lang="en-US" altLang="ko-KR" sz="32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4359292" y="2414428"/>
            <a:ext cx="8707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다음 사진을 보고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사과임을 예측할 수 있는 모델은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 제작할 수 있을까요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사람이 일일이 규칙을 작성하기에는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너무 복잡하고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예외가 많습니다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endParaRPr lang="en-US" altLang="ko-KR" sz="32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ealthy Foods] 5. 사과 - 아침 사과로 쾌변을">
            <a:extLst>
              <a:ext uri="{FF2B5EF4-FFF2-40B4-BE49-F238E27FC236}">
                <a16:creationId xmlns:a16="http://schemas.microsoft.com/office/drawing/2014/main" id="{DC07CA6C-5E94-42DD-B222-EEB7D5B0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54" y="1204174"/>
            <a:ext cx="4806324" cy="43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제안된 방법이 바로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기계 학습</a:t>
            </a:r>
            <a:r>
              <a:rPr lang="en-US" altLang="ko-KR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(Machine Learning)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401657" y="2793398"/>
            <a:ext cx="73426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딥러닝 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인공지능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가지 개념을 확실히 잡아봅시다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링크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9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563729" y="2819711"/>
            <a:ext cx="90184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 학습 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비지도 학습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VS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강화 학습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가지 개념을 확실히 잡아봅시다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/>
              </a:rPr>
              <a:t>링크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0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479</Words>
  <Application>Microsoft Office PowerPoint</Application>
  <PresentationFormat>와이드스크린</PresentationFormat>
  <Paragraphs>113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73</cp:revision>
  <dcterms:created xsi:type="dcterms:W3CDTF">2020-07-07T07:29:00Z</dcterms:created>
  <dcterms:modified xsi:type="dcterms:W3CDTF">2020-08-12T14:13:33Z</dcterms:modified>
</cp:coreProperties>
</file>