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용우" initials="송" lastIdx="1" clrIdx="0">
    <p:extLst>
      <p:ext uri="{19B8F6BF-5375-455C-9EA6-DF929625EA0E}">
        <p15:presenceInfo xmlns:p15="http://schemas.microsoft.com/office/powerpoint/2012/main" userId="송용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4T07:59:36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1207 4608,'-4'-88'1760,"-1"58"-1376,-3-10 512,-1 14 224,5-16-64,-5-16 32,-4-15-128,0-8-32,-5 1-512,1-5 96,-1-4 128,-4-11-160,2 1 64,-2 10-1600,0 12-608,-4 16 800,-9-28 480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fastcampus.co.kr/knowledge/dataanalysis-python-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ydb.github.io/dev/2019/08/23/dev-ml-colab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ckdgus1433&amp;logNo=221443513440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m-KHU/2020-DataScience-Stud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artist.tistory.com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data/1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785167" y="2294811"/>
            <a:ext cx="64136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66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66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138165" y="149801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Copyright 2020. </a:t>
            </a:r>
            <a:r>
              <a:rPr lang="en-US" altLang="ko-KR" b="1" dirty="0" err="1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YongWoo</a:t>
            </a:r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Song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422351" y="2579914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-395275" y="3245000"/>
            <a:ext cx="62387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00</a:t>
            </a:r>
          </a:p>
          <a:p>
            <a:pPr algn="ctr"/>
            <a:r>
              <a:rPr lang="en-US" altLang="ko-KR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Orientation</a:t>
            </a:r>
            <a:r>
              <a:rPr lang="en-US" altLang="ko-KR" sz="36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3997177" y="3073133"/>
            <a:ext cx="67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4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오리엔테이션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459232" y="3386859"/>
            <a:ext cx="893873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Excel,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Spark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 수 많은 데이터 분석 언어가 있습니다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스터디에서는 </a:t>
            </a:r>
            <a:r>
              <a:rPr lang="en-US" altLang="ko-KR" sz="4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“Python”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사용합니다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56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525493" y="1797784"/>
            <a:ext cx="89387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 VS Python</a:t>
            </a: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 툴의 양대 산맥입니다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언어의 장단점은 어떻게 될까요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2F96D-62FD-465B-AB06-336DBDB144B1}"/>
              </a:ext>
            </a:extLst>
          </p:cNvPr>
          <p:cNvSpPr txBox="1"/>
          <p:nvPr/>
        </p:nvSpPr>
        <p:spPr>
          <a:xfrm>
            <a:off x="2411802" y="3801573"/>
            <a:ext cx="71661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https://media.fastcampus.co.kr/knowledge/dataanalysis-python-r/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45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525493" y="1797784"/>
            <a:ext cx="8938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 실습 환경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48503-89AF-4134-8A5B-C70E72DD58BD}"/>
              </a:ext>
            </a:extLst>
          </p:cNvPr>
          <p:cNvSpPr txBox="1"/>
          <p:nvPr/>
        </p:nvSpPr>
        <p:spPr>
          <a:xfrm>
            <a:off x="2799522" y="3105835"/>
            <a:ext cx="62616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스터디에서 실습과 과제는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ipynb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확장자로 배부됩니다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</a:t>
            </a:r>
            <a:r>
              <a:rPr lang="en-US" altLang="ko-KR" sz="24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jupyter</a:t>
            </a:r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notebook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이나 </a:t>
            </a:r>
            <a:r>
              <a:rPr lang="en-US" altLang="ko-KR" sz="2400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colab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사용을 추천합니다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colab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설명은 아래 링크를 참고해주세요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913C5-672F-4C31-9C35-1AB1BE5D3D8F}"/>
              </a:ext>
            </a:extLst>
          </p:cNvPr>
          <p:cNvSpPr txBox="1"/>
          <p:nvPr/>
        </p:nvSpPr>
        <p:spPr>
          <a:xfrm>
            <a:off x="2942141" y="5398771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https://theorydb.github.io/dev/2019/08/23/dev-ml-colab/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32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9308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603600" y="1471323"/>
            <a:ext cx="8938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 방식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48503-89AF-4134-8A5B-C70E72DD58BD}"/>
              </a:ext>
            </a:extLst>
          </p:cNvPr>
          <p:cNvSpPr txBox="1"/>
          <p:nvPr/>
        </p:nvSpPr>
        <p:spPr>
          <a:xfrm>
            <a:off x="2942140" y="2280884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단계로 이루어집니다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B47047-546F-4F67-A0C9-8D5A0F951481}"/>
              </a:ext>
            </a:extLst>
          </p:cNvPr>
          <p:cNvSpPr/>
          <p:nvPr/>
        </p:nvSpPr>
        <p:spPr>
          <a:xfrm>
            <a:off x="788503" y="2857496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CONCEPT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7E23B9-D584-4C27-9E5D-D12EA5DD89BB}"/>
              </a:ext>
            </a:extLst>
          </p:cNvPr>
          <p:cNvSpPr/>
          <p:nvPr/>
        </p:nvSpPr>
        <p:spPr>
          <a:xfrm>
            <a:off x="4644886" y="2857495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PRACTICE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459D6B-A1BF-4311-AE5D-74629A2E8E77}"/>
              </a:ext>
            </a:extLst>
          </p:cNvPr>
          <p:cNvSpPr/>
          <p:nvPr/>
        </p:nvSpPr>
        <p:spPr>
          <a:xfrm>
            <a:off x="8584253" y="2865782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PROJECT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5BEF9-C231-4D66-97DC-37C27A4BFA2B}"/>
              </a:ext>
            </a:extLst>
          </p:cNvPr>
          <p:cNvSpPr/>
          <p:nvPr/>
        </p:nvSpPr>
        <p:spPr>
          <a:xfrm>
            <a:off x="904459" y="3548816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6C66A8-65A1-4871-80CA-9C0ED86FEE11}"/>
              </a:ext>
            </a:extLst>
          </p:cNvPr>
          <p:cNvSpPr/>
          <p:nvPr/>
        </p:nvSpPr>
        <p:spPr>
          <a:xfrm>
            <a:off x="4760842" y="3548816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B57857-1E11-4B23-9904-0F41E3BC1830}"/>
              </a:ext>
            </a:extLst>
          </p:cNvPr>
          <p:cNvSpPr/>
          <p:nvPr/>
        </p:nvSpPr>
        <p:spPr>
          <a:xfrm>
            <a:off x="8700209" y="3548816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2E126-8F3D-402D-8396-F3CBB9E7ACB2}"/>
              </a:ext>
            </a:extLst>
          </p:cNvPr>
          <p:cNvSpPr txBox="1"/>
          <p:nvPr/>
        </p:nvSpPr>
        <p:spPr>
          <a:xfrm>
            <a:off x="-904463" y="4299932"/>
            <a:ext cx="6261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매주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통한 개념 설명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7D288-5FAE-46CD-BE3E-5C048349C14A}"/>
              </a:ext>
            </a:extLst>
          </p:cNvPr>
          <p:cNvSpPr txBox="1"/>
          <p:nvPr/>
        </p:nvSpPr>
        <p:spPr>
          <a:xfrm>
            <a:off x="2942140" y="4186348"/>
            <a:ext cx="62616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매주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연습문제를 풀어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드라이브에 제출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EA558-6194-41B8-9E60-5CA2ADE4BC57}"/>
              </a:ext>
            </a:extLst>
          </p:cNvPr>
          <p:cNvSpPr txBox="1"/>
          <p:nvPr/>
        </p:nvSpPr>
        <p:spPr>
          <a:xfrm>
            <a:off x="6891287" y="4217880"/>
            <a:ext cx="62616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단원마다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프로젝트 진행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13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9308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B47047-546F-4F67-A0C9-8D5A0F951481}"/>
              </a:ext>
            </a:extLst>
          </p:cNvPr>
          <p:cNvSpPr/>
          <p:nvPr/>
        </p:nvSpPr>
        <p:spPr>
          <a:xfrm>
            <a:off x="2047642" y="2188261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CONCEPT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5BEF9-C231-4D66-97DC-37C27A4BFA2B}"/>
              </a:ext>
            </a:extLst>
          </p:cNvPr>
          <p:cNvSpPr/>
          <p:nvPr/>
        </p:nvSpPr>
        <p:spPr>
          <a:xfrm>
            <a:off x="2163598" y="2879581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2E126-8F3D-402D-8396-F3CBB9E7ACB2}"/>
              </a:ext>
            </a:extLst>
          </p:cNvPr>
          <p:cNvSpPr txBox="1"/>
          <p:nvPr/>
        </p:nvSpPr>
        <p:spPr>
          <a:xfrm>
            <a:off x="354676" y="3630697"/>
            <a:ext cx="6261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매주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통한 개념 설명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F697A-F416-4649-ACC9-A050EA7C2C0C}"/>
              </a:ext>
            </a:extLst>
          </p:cNvPr>
          <p:cNvSpPr txBox="1"/>
          <p:nvPr/>
        </p:nvSpPr>
        <p:spPr>
          <a:xfrm>
            <a:off x="5294424" y="1963048"/>
            <a:ext cx="62616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단원마다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Concept PPT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배부됩니다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데이터 사이언스 스터디의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Concept PPT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에는 학습 진행에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필요한 로드맵과 개념 설명이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담겨있습니다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모듈의 구체적인 사용법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등은 다루지 않습니다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 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즉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단계를 해결하기 위해서는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</a:p>
          <a:p>
            <a:pPr algn="ctr"/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적극적인 구글링이 필요합니다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32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9308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B47047-546F-4F67-A0C9-8D5A0F951481}"/>
              </a:ext>
            </a:extLst>
          </p:cNvPr>
          <p:cNvSpPr/>
          <p:nvPr/>
        </p:nvSpPr>
        <p:spPr>
          <a:xfrm>
            <a:off x="2047642" y="2188261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PRACTICE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5BEF9-C231-4D66-97DC-37C27A4BFA2B}"/>
              </a:ext>
            </a:extLst>
          </p:cNvPr>
          <p:cNvSpPr/>
          <p:nvPr/>
        </p:nvSpPr>
        <p:spPr>
          <a:xfrm>
            <a:off x="2163598" y="2879581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2E126-8F3D-402D-8396-F3CBB9E7ACB2}"/>
              </a:ext>
            </a:extLst>
          </p:cNvPr>
          <p:cNvSpPr txBox="1"/>
          <p:nvPr/>
        </p:nvSpPr>
        <p:spPr>
          <a:xfrm>
            <a:off x="354676" y="3630697"/>
            <a:ext cx="62616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매주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연습문제를 풀어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드라이브에 제출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F697A-F416-4649-ACC9-A050EA7C2C0C}"/>
              </a:ext>
            </a:extLst>
          </p:cNvPr>
          <p:cNvSpPr txBox="1"/>
          <p:nvPr/>
        </p:nvSpPr>
        <p:spPr>
          <a:xfrm>
            <a:off x="5294424" y="1963048"/>
            <a:ext cx="62616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단원마다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실습과 연습문제가 </a:t>
            </a:r>
            <a:r>
              <a:rPr lang="en-US" altLang="ko-KR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ipynb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파일로 배부됩니다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연습 문제는 모듈 사용법부터 미니프로젝트까지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유형으로 출제됩니다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완성된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ipynb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파일을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팀 드라이브에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제출해 주시면 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제출한 과제들은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모두에게 공개되어 있습니다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제출 후 다른 사람의 코드와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자신의 코드를 비교해 보아도 좋습니다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44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9308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B47047-546F-4F67-A0C9-8D5A0F951481}"/>
              </a:ext>
            </a:extLst>
          </p:cNvPr>
          <p:cNvSpPr/>
          <p:nvPr/>
        </p:nvSpPr>
        <p:spPr>
          <a:xfrm>
            <a:off x="2047642" y="2188261"/>
            <a:ext cx="2875722" cy="76944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PROJECT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5BEF9-C231-4D66-97DC-37C27A4BFA2B}"/>
              </a:ext>
            </a:extLst>
          </p:cNvPr>
          <p:cNvSpPr/>
          <p:nvPr/>
        </p:nvSpPr>
        <p:spPr>
          <a:xfrm>
            <a:off x="2163598" y="2879581"/>
            <a:ext cx="2643809" cy="2468625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2E126-8F3D-402D-8396-F3CBB9E7ACB2}"/>
              </a:ext>
            </a:extLst>
          </p:cNvPr>
          <p:cNvSpPr txBox="1"/>
          <p:nvPr/>
        </p:nvSpPr>
        <p:spPr>
          <a:xfrm>
            <a:off x="354676" y="3630697"/>
            <a:ext cx="6261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단원마다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프로젝트 진행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F697A-F416-4649-ACC9-A050EA7C2C0C}"/>
              </a:ext>
            </a:extLst>
          </p:cNvPr>
          <p:cNvSpPr txBox="1"/>
          <p:nvPr/>
        </p:nvSpPr>
        <p:spPr>
          <a:xfrm>
            <a:off x="5294424" y="1963048"/>
            <a:ext cx="62616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단원마다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익힌 내용들을 활용하여 해결할 수 있는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Kaggle Project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안내됩니다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프로젝트 완성한 후 코드를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드라이브에 업로드 해주시면 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Kaggle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자세한 소개는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 링크를 참고해주세요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hlinkClick r:id="rId2"/>
              </a:rPr>
              <a:t>https://m.blog.naver.com/PostView.nhn?blogId=ckdgus1433&amp;logNo=221443513440&amp;proxyReferer=https:%2F%2Fwww.google.com%2F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75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525493" y="1797784"/>
            <a:ext cx="8938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 커리큘럼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48503-89AF-4134-8A5B-C70E72DD58BD}"/>
              </a:ext>
            </a:extLst>
          </p:cNvPr>
          <p:cNvSpPr txBox="1"/>
          <p:nvPr/>
        </p:nvSpPr>
        <p:spPr>
          <a:xfrm>
            <a:off x="2799522" y="3105835"/>
            <a:ext cx="626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스터디의 커리큘럼은 아래 링크를 참고해주세요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4954-1E3D-41CD-BF5B-97B6C0483FD1}"/>
              </a:ext>
            </a:extLst>
          </p:cNvPr>
          <p:cNvSpPr txBox="1"/>
          <p:nvPr/>
        </p:nvSpPr>
        <p:spPr>
          <a:xfrm>
            <a:off x="2864033" y="3921444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https://github.com/Dcom-KHU/2020-DataScience-Study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93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525493" y="1797784"/>
            <a:ext cx="8938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 </a:t>
            </a:r>
            <a:r>
              <a:rPr lang="en-US" altLang="ko-KR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QNA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48503-89AF-4134-8A5B-C70E72DD58BD}"/>
              </a:ext>
            </a:extLst>
          </p:cNvPr>
          <p:cNvSpPr txBox="1"/>
          <p:nvPr/>
        </p:nvSpPr>
        <p:spPr>
          <a:xfrm>
            <a:off x="2799522" y="3105835"/>
            <a:ext cx="62616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D.COM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슬랙에서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#datascience 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채널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자유롭게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이용해 주시면 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~!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2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E7FF2-9930-4C3A-BE5A-BA5D4B8A9081}"/>
              </a:ext>
            </a:extLst>
          </p:cNvPr>
          <p:cNvSpPr txBox="1"/>
          <p:nvPr/>
        </p:nvSpPr>
        <p:spPr>
          <a:xfrm rot="16200000">
            <a:off x="7459932" y="1049231"/>
            <a:ext cx="75829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CONTENT</a:t>
            </a:r>
            <a:endParaRPr lang="ko-KR" altLang="en-US" sz="8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14587-9CA4-4296-8618-7E82C5559530}"/>
              </a:ext>
            </a:extLst>
          </p:cNvPr>
          <p:cNvSpPr/>
          <p:nvPr/>
        </p:nvSpPr>
        <p:spPr>
          <a:xfrm>
            <a:off x="2218161" y="606882"/>
            <a:ext cx="5273734" cy="564423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3A52D-F433-4E5D-BD8E-1C39BE07C6C6}"/>
              </a:ext>
            </a:extLst>
          </p:cNvPr>
          <p:cNvSpPr txBox="1"/>
          <p:nvPr/>
        </p:nvSpPr>
        <p:spPr>
          <a:xfrm>
            <a:off x="2612585" y="941509"/>
            <a:ext cx="6325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이번 챕터에서는</a:t>
            </a:r>
            <a:r>
              <a:rPr lang="en-US" altLang="ko-KR" sz="48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3DDF5-25B6-4DBA-B12F-9A9DD05339D2}"/>
              </a:ext>
            </a:extLst>
          </p:cNvPr>
          <p:cNvSpPr txBox="1"/>
          <p:nvPr/>
        </p:nvSpPr>
        <p:spPr>
          <a:xfrm>
            <a:off x="2684036" y="2516579"/>
            <a:ext cx="63259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</a:t>
            </a:r>
            <a:r>
              <a:rPr lang="ko-KR" altLang="en-US" sz="2400" b="1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사이언스란</a:t>
            </a:r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무엇인지</a:t>
            </a: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관련하여 무엇을 </a:t>
            </a:r>
            <a:r>
              <a:rPr lang="ko-KR" altLang="en-US" sz="2400" b="1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배워야할지</a:t>
            </a: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스터디는 어떻게 진행되는지</a:t>
            </a: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r>
              <a:rPr lang="ko-KR" altLang="en-US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                             알아봅니다</a:t>
            </a:r>
            <a:r>
              <a:rPr lang="en-US" altLang="ko-KR" sz="2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</a:p>
          <a:p>
            <a:endParaRPr lang="en-US" altLang="ko-KR" sz="2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5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1974432" y="2740165"/>
            <a:ext cx="8243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스터디를 시작하기에 앞서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4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44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사이언스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무엇일까요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76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1974432" y="2828835"/>
            <a:ext cx="82431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 글을 읽어봅시다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사이언스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내가 해도 괜찮을까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?”</a:t>
            </a:r>
          </a:p>
          <a:p>
            <a:pPr algn="ctr"/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11E2-10EB-425A-9A76-13962E99F556}"/>
              </a:ext>
            </a:extLst>
          </p:cNvPr>
          <p:cNvSpPr txBox="1"/>
          <p:nvPr/>
        </p:nvSpPr>
        <p:spPr>
          <a:xfrm>
            <a:off x="2766390" y="3890664"/>
            <a:ext cx="729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https://data-artist.tistory.com/2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320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4850154" y="2967335"/>
            <a:ext cx="8243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사이언스는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Drew Conway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정의에 따르면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수학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통계학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컴퓨터과학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도메인 지식을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합친 분야라고 합니다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940B3-99EA-4D4F-BC75-D440DA34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57" y="1838057"/>
            <a:ext cx="3511122" cy="31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4850154" y="2967335"/>
            <a:ext cx="8243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간단하게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사이언스는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앞의 세 요소를 바탕으로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통해 내가 원하는 작업을 수행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학문입니다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940B3-99EA-4D4F-BC75-D440DA34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57" y="1838057"/>
            <a:ext cx="3511122" cy="31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6072967" y="2690335"/>
            <a:ext cx="824313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과학은 크게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이루어져 있습니다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ASK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질문하기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GET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EXPLORE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탐색하기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COMMUNICATE and VISUALIZE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4C1C6-12DC-46C3-B7E0-145A0069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89" y="1309008"/>
            <a:ext cx="4637136" cy="4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9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EC9A6-9701-4B75-BE11-02B0B710964D}"/>
              </a:ext>
            </a:extLst>
          </p:cNvPr>
          <p:cNvSpPr txBox="1"/>
          <p:nvPr/>
        </p:nvSpPr>
        <p:spPr>
          <a:xfrm>
            <a:off x="2681908" y="4417151"/>
            <a:ext cx="6828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https://brunch.co.kr/@data/10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E68A1-9DF7-4D16-88E2-3B1C79DB3B55}"/>
              </a:ext>
            </a:extLst>
          </p:cNvPr>
          <p:cNvSpPr txBox="1"/>
          <p:nvPr/>
        </p:nvSpPr>
        <p:spPr>
          <a:xfrm>
            <a:off x="1525493" y="2305374"/>
            <a:ext cx="89387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과학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단계를 자세하게 설명한 글입니다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단계에서 어떤 일을 하는지 주목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하며 읽어봅시다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088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-331124" y="605879"/>
            <a:ext cx="632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1.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데이터 사이언스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ECE4-F8F5-46DD-8DF3-78F3EAF6BDDF}"/>
              </a:ext>
            </a:extLst>
          </p:cNvPr>
          <p:cNvSpPr txBox="1"/>
          <p:nvPr/>
        </p:nvSpPr>
        <p:spPr>
          <a:xfrm>
            <a:off x="6072967" y="2690335"/>
            <a:ext cx="824313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스터디에서는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대해 다룹니다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ASK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질문하기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GET 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수집하기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EXPLORE 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탐색하기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모델링하기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COMMUNICATE and VISUALIZE 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활용하기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4C1C6-12DC-46C3-B7E0-145A0069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89" y="1309008"/>
            <a:ext cx="4637136" cy="4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3D3D870-2513-415B-8670-7ADCC70716D6}"/>
                  </a:ext>
                </a:extLst>
              </p14:cNvPr>
              <p14:cNvContentPartPr/>
              <p14:nvPr/>
            </p14:nvContentPartPr>
            <p14:xfrm>
              <a:off x="10884626" y="5987838"/>
              <a:ext cx="95760" cy="434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3D3D870-2513-415B-8670-7ADCC70716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0306" y="5983518"/>
                <a:ext cx="10440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8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589</Words>
  <Application>Microsoft Office PowerPoint</Application>
  <PresentationFormat>와이드스크린</PresentationFormat>
  <Paragraphs>144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a옛날목욕탕B</vt:lpstr>
      <vt:lpstr>에스코어 드림 5 Medium</vt:lpstr>
      <vt:lpstr>Arial</vt:lpstr>
      <vt:lpstr>a옛날사진관5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40</cp:revision>
  <dcterms:created xsi:type="dcterms:W3CDTF">2020-07-07T07:29:00Z</dcterms:created>
  <dcterms:modified xsi:type="dcterms:W3CDTF">2020-07-15T01:23:50Z</dcterms:modified>
</cp:coreProperties>
</file>