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297872" y="2193086"/>
            <a:ext cx="62387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01</a:t>
            </a:r>
          </a:p>
          <a:p>
            <a:pPr algn="ctr"/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18311" y="2842301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1-1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넘파이가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뭐죠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E7FF2-9930-4C3A-BE5A-BA5D4B8A9081}"/>
              </a:ext>
            </a:extLst>
          </p:cNvPr>
          <p:cNvSpPr txBox="1"/>
          <p:nvPr/>
        </p:nvSpPr>
        <p:spPr>
          <a:xfrm rot="16200000">
            <a:off x="7514359" y="946700"/>
            <a:ext cx="75829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CONTENT</a:t>
            </a:r>
            <a:endParaRPr lang="ko-KR" altLang="en-US" sz="8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14587-9CA4-4296-8618-7E82C5559530}"/>
              </a:ext>
            </a:extLst>
          </p:cNvPr>
          <p:cNvSpPr/>
          <p:nvPr/>
        </p:nvSpPr>
        <p:spPr>
          <a:xfrm>
            <a:off x="3459133" y="606882"/>
            <a:ext cx="5273734" cy="564423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3A52D-F433-4E5D-BD8E-1C39BE07C6C6}"/>
              </a:ext>
            </a:extLst>
          </p:cNvPr>
          <p:cNvSpPr txBox="1"/>
          <p:nvPr/>
        </p:nvSpPr>
        <p:spPr>
          <a:xfrm>
            <a:off x="4082157" y="838978"/>
            <a:ext cx="6325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이번에 배울 것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05716-1DA6-4DF1-B880-CA072F7F9BCF}"/>
              </a:ext>
            </a:extLst>
          </p:cNvPr>
          <p:cNvSpPr txBox="1"/>
          <p:nvPr/>
        </p:nvSpPr>
        <p:spPr>
          <a:xfrm>
            <a:off x="4397972" y="2591321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36CE7-2A7C-4440-85F0-811FDC036802}"/>
              </a:ext>
            </a:extLst>
          </p:cNvPr>
          <p:cNvSpPr txBox="1"/>
          <p:nvPr/>
        </p:nvSpPr>
        <p:spPr>
          <a:xfrm>
            <a:off x="4505970" y="3991806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기초 사용법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5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09975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3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699048" y="2372487"/>
            <a:ext cx="1160378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</a:t>
            </a:r>
            <a:r>
              <a:rPr lang="en-US" altLang="ko-KR" sz="6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 </a:t>
            </a:r>
            <a:r>
              <a:rPr lang="ko-KR" altLang="en-US" sz="4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분석을 포함한 </a:t>
            </a:r>
            <a:endParaRPr lang="en-US" altLang="ko-KR" sz="4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수학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과학 연산을 위한 </a:t>
            </a:r>
            <a:endParaRPr lang="en-US" altLang="ko-KR" sz="4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기본 패키지입니다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3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3533689" y="1281161"/>
            <a:ext cx="10332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사용하면</a:t>
            </a:r>
            <a:endParaRPr lang="en-US" altLang="ko-KR" sz="4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대용량 데이터 배열을</a:t>
            </a:r>
            <a:endParaRPr lang="en-US" altLang="ko-KR" sz="4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빠르고 쉽게</a:t>
            </a:r>
            <a:endParaRPr lang="en-US" altLang="ko-KR" sz="4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처리할 수 있습니다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endParaRPr lang="ko-KR" alt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E5DB5-8EEA-423C-BBED-5E34F81E9647}"/>
              </a:ext>
            </a:extLst>
          </p:cNvPr>
          <p:cNvSpPr txBox="1"/>
          <p:nvPr/>
        </p:nvSpPr>
        <p:spPr>
          <a:xfrm>
            <a:off x="1273580" y="4574370"/>
            <a:ext cx="9445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=&gt;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데이터 과학을 하려면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필수입니다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0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09975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490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5787390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1244832" y="2061696"/>
            <a:ext cx="6114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패키지 </a:t>
            </a:r>
            <a:r>
              <a:rPr lang="ko-KR" altLang="en-US" sz="3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임포트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5" name="그림 14" descr="어두운, 앉아있는, 화면, 오렌지이(가) 표시된 사진&#10;&#10;자동 생성된 설명">
            <a:extLst>
              <a:ext uri="{FF2B5EF4-FFF2-40B4-BE49-F238E27FC236}">
                <a16:creationId xmlns:a16="http://schemas.microsoft.com/office/drawing/2014/main" id="{0CECB786-42E4-4699-834D-8333FC28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90" y="1487139"/>
            <a:ext cx="5753100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153613" y="354641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다음과 같이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패키지를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임포트할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있습니다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관용적으로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np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라는 이름으로 불러옵니다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2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4029596" y="119366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ndarray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생성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262746"/>
            <a:ext cx="73029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ndarray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 하는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차원 배열 객체를 만들 수 있습니다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객체를 이용하여 우리는 다양한 수학 연산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전치 등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할 수 있습니다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en-US" altLang="ko-KR" sz="28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ndarray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</a:t>
            </a:r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생성하는 방법에 대해 알아봅시다</a:t>
            </a:r>
            <a:r>
              <a:rPr lang="en-US" altLang="ko-KR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3679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140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7</cp:revision>
  <dcterms:created xsi:type="dcterms:W3CDTF">2020-07-07T07:29:00Z</dcterms:created>
  <dcterms:modified xsi:type="dcterms:W3CDTF">2020-07-07T08:20:41Z</dcterms:modified>
</cp:coreProperties>
</file>