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5" r:id="rId2"/>
    <p:sldId id="326" r:id="rId3"/>
    <p:sldId id="333" r:id="rId4"/>
    <p:sldId id="334" r:id="rId5"/>
    <p:sldId id="335" r:id="rId6"/>
    <p:sldId id="336" r:id="rId7"/>
    <p:sldId id="337" r:id="rId8"/>
    <p:sldId id="327" r:id="rId9"/>
    <p:sldId id="328" r:id="rId10"/>
    <p:sldId id="329" r:id="rId11"/>
    <p:sldId id="330" r:id="rId12"/>
    <p:sldId id="331" r:id="rId13"/>
    <p:sldId id="33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257382-5D3E-49D0-A319-8F426B782913}">
          <p14:sldIdLst>
            <p14:sldId id="325"/>
            <p14:sldId id="326"/>
            <p14:sldId id="333"/>
            <p14:sldId id="334"/>
            <p14:sldId id="335"/>
            <p14:sldId id="336"/>
            <p14:sldId id="337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67534-9032-48AB-9BD4-8FC2A4AA4B32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69FF-5E0F-43AA-A242-E017C230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0060E-DF8D-4FB7-B286-842DF054E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EB86B-E6A3-4213-9021-3CF3C84E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83FB3-8067-49E5-8F1E-B929B50D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1EFE4-488D-42A4-B1D5-56975A4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155D-204F-49B2-AEB6-6F7E8159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C820-1AB2-4EF5-8ED2-2B22A38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E16A3-3671-4DFC-96A5-0C3B4E61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65BAB-10B2-4B82-86FF-F0425E03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BF9DC-DD82-41A3-A4CF-7249AF8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D93CC-7614-415F-9676-FDE00DA0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AE895-9BBA-430D-85DC-FD42BAFA5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55911-2466-4673-9721-DAAB755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B58DF-EE91-438E-A7A8-5CA9571C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108C-4A41-483A-A3DB-0FB39EB6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CA2BB-82DC-4366-9563-A97A72F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5A05-7C86-4E54-A00E-266952D2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6C438-7DB3-4354-9390-7CCB6965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FBE5E-726B-495B-B5A0-62498C67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A2AA0-35C6-44FA-B0CB-B6F916D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F441F-2363-4EFC-A086-B1E41A3E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B5A479-13DE-454D-B77E-F18ED321A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8932" r="15911" b="24272"/>
          <a:stretch/>
        </p:blipFill>
        <p:spPr>
          <a:xfrm>
            <a:off x="10891266" y="351015"/>
            <a:ext cx="925067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FC6C-8776-4197-9F45-C16C039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AEF7-1B4D-4710-B495-D0F2B084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7800-C9B4-45C5-BDBD-AE59C66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06EC2-94C0-4515-93CF-F18BB148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96AF4-EF94-42D9-A7C7-1F2FF0A4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92BD-906D-4615-B708-6162EB7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1B21-7522-402A-8BB2-C8EAC354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E5D7D-3FAC-48E1-BCE9-2F87C360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BDF62-D267-4EA6-863E-5D76B95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46844-7DB7-4E49-9372-CFB9A51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E4064-7D08-4999-AB34-D98A588E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ED190C-9C1C-437A-A813-8C3562F25B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8932" r="15911" b="24272"/>
          <a:stretch/>
        </p:blipFill>
        <p:spPr>
          <a:xfrm>
            <a:off x="10891266" y="351015"/>
            <a:ext cx="925067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299F2-EA43-4659-8DD5-B87EB349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23E4D-E44D-4F41-AD6A-72B36E45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1B7B4-F93E-4F64-BAF8-4F2397AE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34A27-D172-455A-BA89-3C1CBF49E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5B228-72AB-4228-B777-164BE546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76A743-4F9E-47ED-940E-C80A61F2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A06D5-30CC-4AAD-85C6-7109B105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9585A-5859-441C-A5B7-0449A57F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BB8BB1-D165-42CE-BFDA-72D292E87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8932" r="15911" b="24272"/>
          <a:stretch/>
        </p:blipFill>
        <p:spPr>
          <a:xfrm>
            <a:off x="10891266" y="351015"/>
            <a:ext cx="925067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9E98-E76D-48D0-9EB7-3D7A772C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01E366-9929-48E5-B110-75D53F8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0942A-33CF-4C02-9626-8502341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EBDED-94F7-4F98-AF7E-27E09A78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5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C28B3E-1646-4237-ABAB-A9F2ECEE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EB74C-755D-4014-AC61-D6414621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3F004-A367-47F3-A31B-D4A8B003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BB5BB-53F1-4CFD-B237-7E5940DB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0BF87-0937-47E8-83CE-C806705A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4B6BD4-9E51-4E23-97DF-27E9BF1F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F84C5-D77A-4B81-BABF-5D721DBD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5D504-9DEF-43BA-9EF7-E37F114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5B699-84C0-418B-B848-6A1ED7B8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E8BA-6BC9-4506-B0A5-E766B01D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9F5F2A-E3E9-4209-98DE-503EF85C1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A28EA-FD88-41E3-822D-B594C36E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59C0B-D24E-4CD4-8305-B5C87999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BB100-6697-4061-B1FC-105809E7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37E2E-265D-48A7-8254-670676B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4956CA-39BD-4862-81CC-9CDAFDC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2D133-AA00-42BE-9A77-20C0C71E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F42C9-CB3C-4430-8731-4B5ABD2E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0525-4446-454C-9BC2-CF976A9E4B4A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EBBA-0DBB-4A04-8FCE-7029B13E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75AC9-841E-4589-A225-AEC4E799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D8FB-39D5-4B34-936E-37452CC32704}"/>
              </a:ext>
            </a:extLst>
          </p:cNvPr>
          <p:cNvSpPr/>
          <p:nvPr userDrawn="1"/>
        </p:nvSpPr>
        <p:spPr>
          <a:xfrm>
            <a:off x="-8878" y="0"/>
            <a:ext cx="12192000" cy="68580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9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24A1A92-3D3F-4EA6-B2B2-B12CF881E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7865" y="1122363"/>
            <a:ext cx="13387730" cy="238760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Git &amp;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설치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7F53A1E-5756-4ACF-AB11-D6DF6217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2021.01 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12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3048-9494-4505-9FE0-1F010406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 </a:t>
            </a:r>
            <a:r>
              <a:rPr lang="en-US" altLang="ko-KR" dirty="0"/>
              <a:t>(2/5)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94E58-325D-45B4-B1F5-88CA1FE8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편의상 아래 세 항목에 체크하는 것을 추천</a:t>
            </a:r>
            <a:r>
              <a:rPr lang="en-US" altLang="ko-KR" sz="2200" dirty="0"/>
              <a:t>. (</a:t>
            </a:r>
            <a:r>
              <a:rPr lang="ko-KR" altLang="en-US" sz="2200" dirty="0" err="1"/>
              <a:t>안해도</a:t>
            </a:r>
            <a:r>
              <a:rPr lang="ko-KR" altLang="en-US" sz="2200" dirty="0"/>
              <a:t> 지장은 없음</a:t>
            </a:r>
            <a:r>
              <a:rPr lang="en-US" altLang="ko-KR" sz="22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그 외엔 다음만 눌러서 설치 진행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1A155-044B-405B-92AA-A21C218E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99" y="3246862"/>
            <a:ext cx="3582602" cy="293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BDA8-7899-4E82-B1B4-E1172AE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 Code </a:t>
            </a:r>
            <a:r>
              <a:rPr lang="ko-KR" altLang="en-US" dirty="0"/>
              <a:t>설치 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394DC-FC42-45F4-A9F2-8FF72FED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아래 내용은 기본적인 </a:t>
            </a:r>
            <a:r>
              <a:rPr lang="en-US" altLang="ko-KR" sz="2200" dirty="0" err="1"/>
              <a:t>VSCode</a:t>
            </a:r>
            <a:r>
              <a:rPr lang="en-US" altLang="ko-KR" sz="2200" dirty="0"/>
              <a:t> </a:t>
            </a:r>
            <a:r>
              <a:rPr lang="ko-KR" altLang="en-US" sz="2200" dirty="0"/>
              <a:t>사용법에 대한 안내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설치가 완료되면 </a:t>
            </a:r>
            <a:r>
              <a:rPr lang="en-US" altLang="ko-KR" sz="2200" dirty="0" err="1"/>
              <a:t>VSCode</a:t>
            </a:r>
            <a:r>
              <a:rPr lang="en-US" altLang="ko-KR" sz="2200" dirty="0"/>
              <a:t> </a:t>
            </a:r>
            <a:r>
              <a:rPr lang="ko-KR" altLang="en-US" sz="2200" dirty="0"/>
              <a:t>실행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 err="1"/>
              <a:t>VSCode</a:t>
            </a:r>
            <a:r>
              <a:rPr lang="ko-KR" altLang="en-US" sz="2200" dirty="0"/>
              <a:t>는 </a:t>
            </a:r>
            <a:r>
              <a:rPr lang="en-US" altLang="ko-KR" sz="2200" dirty="0"/>
              <a:t>IDE</a:t>
            </a:r>
            <a:r>
              <a:rPr lang="ko-KR" altLang="en-US" sz="2200" dirty="0"/>
              <a:t>는 아니지만</a:t>
            </a:r>
            <a:r>
              <a:rPr lang="en-US" altLang="ko-KR" sz="2200" dirty="0"/>
              <a:t>, </a:t>
            </a:r>
            <a:r>
              <a:rPr lang="ko-KR" altLang="en-US" sz="2200" dirty="0"/>
              <a:t>다양한 확장을 통해 다양한 언어에서 개발할 수 있고</a:t>
            </a:r>
            <a:r>
              <a:rPr lang="en-US" altLang="ko-KR" sz="2200" dirty="0"/>
              <a:t>, </a:t>
            </a:r>
            <a:r>
              <a:rPr lang="ko-KR" altLang="en-US" sz="2200" dirty="0"/>
              <a:t>다양한 기능을 제공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좌측의      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클릭하여 확장들 설치 가능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지금은 </a:t>
            </a:r>
            <a:r>
              <a:rPr lang="en-US" altLang="ko-KR" sz="2200" b="1" dirty="0"/>
              <a:t>Korean Language Pack</a:t>
            </a:r>
            <a:r>
              <a:rPr lang="en-US" altLang="ko-KR" sz="2200" dirty="0"/>
              <a:t>, </a:t>
            </a:r>
            <a:r>
              <a:rPr lang="en-US" altLang="ko-KR" sz="2200" b="1" dirty="0"/>
              <a:t>Python</a:t>
            </a:r>
            <a:r>
              <a:rPr lang="en-US" altLang="ko-KR" sz="2200" dirty="0"/>
              <a:t>, </a:t>
            </a:r>
            <a:r>
              <a:rPr lang="en-US" altLang="ko-KR" sz="2200" b="1" dirty="0"/>
              <a:t>Git Graph</a:t>
            </a:r>
            <a:r>
              <a:rPr lang="ko-KR" altLang="en-US" sz="2200" dirty="0"/>
              <a:t>만 설치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r>
              <a:rPr lang="ko-KR" altLang="en-US" sz="2200" dirty="0"/>
              <a:t>추후에 필요한 것이 있으면 따로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1A3EC-7BBA-4F80-BCDC-063A8C80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32" y="4693629"/>
            <a:ext cx="47625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517939-57D4-48A5-8484-9CE4FFB7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332" y="5209566"/>
            <a:ext cx="3232805" cy="4008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B44DE9-92E9-4A7A-AAA6-C277B19D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11" y="5158693"/>
            <a:ext cx="2301515" cy="476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EFE74E-F6F5-481D-A812-0F3CA68F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603" y="5940425"/>
            <a:ext cx="3314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99F3-FF1F-410A-8BE6-DF92F0E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 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765DB-2B10-452A-81DA-96CE31C5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     </a:t>
            </a:r>
            <a:r>
              <a:rPr lang="ko-KR" altLang="en-US" sz="2200" dirty="0"/>
              <a:t>를 클릭하면 폴더를 열고</a:t>
            </a:r>
            <a:r>
              <a:rPr lang="en-US" altLang="ko-KR" sz="2200" dirty="0"/>
              <a:t>, </a:t>
            </a:r>
            <a:r>
              <a:rPr lang="ko-KR" altLang="en-US" sz="2200" dirty="0"/>
              <a:t>작업하고</a:t>
            </a:r>
            <a:r>
              <a:rPr lang="en-US" altLang="ko-KR" sz="2200" dirty="0"/>
              <a:t>, </a:t>
            </a:r>
            <a:r>
              <a:rPr lang="ko-KR" altLang="en-US" sz="2200" dirty="0"/>
              <a:t>프로그램을 실행할 수 있는 화면이 나옴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상단 탭의 </a:t>
            </a:r>
            <a:r>
              <a:rPr lang="ko-KR" altLang="en-US" sz="2200" b="1" dirty="0"/>
              <a:t>파일</a:t>
            </a:r>
            <a:r>
              <a:rPr lang="ko-KR" altLang="en-US" sz="2200" dirty="0"/>
              <a:t> </a:t>
            </a:r>
            <a:r>
              <a:rPr lang="en-US" altLang="ko-KR" sz="2200" b="1" dirty="0"/>
              <a:t>–</a:t>
            </a:r>
            <a:r>
              <a:rPr lang="en-US" altLang="ko-KR" sz="2200" dirty="0"/>
              <a:t> </a:t>
            </a:r>
            <a:r>
              <a:rPr lang="ko-KR" altLang="en-US" sz="2200" b="1" dirty="0"/>
              <a:t>폴더</a:t>
            </a:r>
            <a:r>
              <a:rPr lang="ko-KR" altLang="en-US" sz="2200" dirty="0"/>
              <a:t> </a:t>
            </a:r>
            <a:r>
              <a:rPr lang="ko-KR" altLang="en-US" sz="2200" b="1" dirty="0"/>
              <a:t>열기</a:t>
            </a:r>
            <a:r>
              <a:rPr lang="ko-KR" altLang="en-US" sz="2200" dirty="0"/>
              <a:t>를 눌러 작업 할 폴더를 지정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폴더를 지정하면 좌측에 해당 폴더의 내용물이</a:t>
            </a:r>
            <a:br>
              <a:rPr lang="en-US" altLang="ko-KR" sz="2200" dirty="0"/>
            </a:br>
            <a:r>
              <a:rPr lang="ko-KR" altLang="en-US" sz="2200" dirty="0"/>
              <a:t>출력되고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우클릭</a:t>
            </a:r>
            <a:r>
              <a:rPr lang="ko-KR" altLang="en-US" sz="2200" dirty="0"/>
              <a:t> 후 새 파일을 누르면 </a:t>
            </a:r>
            <a:br>
              <a:rPr lang="en-US" altLang="ko-KR" sz="2200" dirty="0"/>
            </a:br>
            <a:r>
              <a:rPr lang="ko-KR" altLang="en-US" sz="2200" dirty="0"/>
              <a:t>새로운 파일을 생성할 수 있음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Hello.py</a:t>
            </a:r>
            <a:r>
              <a:rPr lang="ko-KR" altLang="en-US" sz="2200" dirty="0"/>
              <a:t> 라는 </a:t>
            </a:r>
            <a:r>
              <a:rPr lang="en-US" altLang="ko-KR" sz="2200" dirty="0"/>
              <a:t>Python </a:t>
            </a:r>
            <a:r>
              <a:rPr lang="ko-KR" altLang="en-US" sz="2200" dirty="0"/>
              <a:t>파일을 생성 후</a:t>
            </a:r>
            <a:r>
              <a:rPr lang="en-US" altLang="ko-KR" sz="2200" dirty="0"/>
              <a:t>, </a:t>
            </a:r>
            <a:r>
              <a:rPr lang="ko-KR" altLang="en-US" sz="2200" dirty="0"/>
              <a:t>해당 파일에</a:t>
            </a:r>
            <a:br>
              <a:rPr lang="en-US" altLang="ko-KR" sz="2200" dirty="0"/>
            </a:br>
            <a:r>
              <a:rPr lang="en-US" altLang="ko-KR" sz="2200" b="1" dirty="0"/>
              <a:t>print(‘Hello Python!’)</a:t>
            </a:r>
            <a:r>
              <a:rPr lang="ko-KR" altLang="en-US" sz="2200" dirty="0"/>
              <a:t>을 입력하고</a:t>
            </a:r>
            <a:r>
              <a:rPr lang="en-US" altLang="ko-KR" sz="2200" dirty="0"/>
              <a:t> </a:t>
            </a:r>
            <a:r>
              <a:rPr lang="en-US" altLang="ko-KR" sz="2200" b="1" dirty="0"/>
              <a:t>Ctrl+F5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통해 실행하면</a:t>
            </a:r>
            <a:br>
              <a:rPr lang="en-US" altLang="ko-KR" sz="2200" dirty="0"/>
            </a:br>
            <a:r>
              <a:rPr lang="ko-KR" altLang="en-US" sz="2200" dirty="0"/>
              <a:t>아래 터미널을 통해 </a:t>
            </a:r>
            <a:r>
              <a:rPr lang="en-US" altLang="ko-KR" sz="2200" dirty="0"/>
              <a:t>Hello Python!</a:t>
            </a:r>
            <a:r>
              <a:rPr lang="ko-KR" altLang="en-US" sz="2200" dirty="0"/>
              <a:t>이 출력</a:t>
            </a: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8892F4-A521-4D61-B5D7-C9DA49CEF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14886" r="17929" b="23997"/>
          <a:stretch/>
        </p:blipFill>
        <p:spPr>
          <a:xfrm>
            <a:off x="1296140" y="1825625"/>
            <a:ext cx="346229" cy="355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006A00-5AAC-43EC-99EE-C129FEF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18" y="3255691"/>
            <a:ext cx="3494842" cy="18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2B8-101B-4106-B1FD-685DC225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 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41235-3964-416F-9B59-35AE8CDA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369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이전에 설치했던 </a:t>
            </a:r>
            <a:r>
              <a:rPr lang="en-US" altLang="ko-KR" sz="2200" dirty="0"/>
              <a:t>Git Graph</a:t>
            </a:r>
            <a:r>
              <a:rPr lang="ko-KR" altLang="en-US" sz="2200" dirty="0"/>
              <a:t>는 </a:t>
            </a:r>
            <a:r>
              <a:rPr lang="en-US" altLang="ko-KR" sz="2200" dirty="0"/>
              <a:t>Git </a:t>
            </a:r>
            <a:r>
              <a:rPr lang="ko-KR" altLang="en-US" sz="2200" dirty="0"/>
              <a:t>강의에서</a:t>
            </a:r>
            <a:r>
              <a:rPr lang="en-US" altLang="ko-KR" sz="2200" dirty="0"/>
              <a:t> </a:t>
            </a:r>
            <a:r>
              <a:rPr lang="ko-KR" altLang="en-US" sz="2200" dirty="0"/>
              <a:t>각 </a:t>
            </a:r>
            <a:r>
              <a:rPr lang="en-US" altLang="ko-KR" sz="2200" dirty="0"/>
              <a:t>branch</a:t>
            </a:r>
            <a:r>
              <a:rPr lang="ko-KR" altLang="en-US" sz="2200" dirty="0"/>
              <a:t>와 </a:t>
            </a:r>
            <a:r>
              <a:rPr lang="en-US" altLang="ko-KR" sz="2200" dirty="0"/>
              <a:t>commit</a:t>
            </a:r>
            <a:r>
              <a:rPr lang="ko-KR" altLang="en-US" sz="2200" dirty="0"/>
              <a:t>을 </a:t>
            </a:r>
            <a:r>
              <a:rPr lang="en-US" altLang="ko-KR" sz="2200" dirty="0"/>
              <a:t>GUI </a:t>
            </a:r>
            <a:r>
              <a:rPr lang="ko-KR" altLang="en-US" sz="2200" dirty="0"/>
              <a:t>환경에서 볼 수 있게 해주는 확장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현재 작업중인 폴더가 </a:t>
            </a:r>
            <a:r>
              <a:rPr lang="en-US" altLang="ko-KR" sz="2200" dirty="0"/>
              <a:t>repository</a:t>
            </a:r>
            <a:r>
              <a:rPr lang="ko-KR" altLang="en-US" sz="2200" dirty="0"/>
              <a:t>인 경우</a:t>
            </a:r>
            <a:r>
              <a:rPr lang="en-US" altLang="ko-KR" sz="2200" dirty="0"/>
              <a:t>, </a:t>
            </a:r>
            <a:r>
              <a:rPr lang="ko-KR" altLang="en-US" sz="2200" dirty="0"/>
              <a:t>좌측의      를 클릭하면 소스 제어 메뉴로 이동할 수 있는데</a:t>
            </a:r>
            <a:r>
              <a:rPr lang="en-US" altLang="ko-KR" sz="2200" dirty="0"/>
              <a:t>, </a:t>
            </a:r>
            <a:r>
              <a:rPr lang="ko-KR" altLang="en-US" sz="2200" dirty="0"/>
              <a:t>이 화면에서 </a:t>
            </a: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/>
              <a:t>                                  </a:t>
            </a:r>
            <a:r>
              <a:rPr lang="ko-KR" altLang="en-US" sz="2200" dirty="0"/>
              <a:t>빨간 박스를 클릭하면 다음과 같이 </a:t>
            </a:r>
            <a:r>
              <a:rPr lang="en-US" altLang="ko-KR" sz="2200" dirty="0"/>
              <a:t>branch</a:t>
            </a:r>
            <a:r>
              <a:rPr lang="ko-KR" altLang="en-US" sz="2200" dirty="0"/>
              <a:t>와 </a:t>
            </a:r>
            <a:r>
              <a:rPr lang="en-US" altLang="ko-KR" sz="2200" dirty="0"/>
              <a:t>commit</a:t>
            </a:r>
            <a:r>
              <a:rPr lang="ko-KR" altLang="en-US" sz="2200" dirty="0"/>
              <a:t>들이 </a:t>
            </a:r>
            <a:br>
              <a:rPr lang="en-US" altLang="ko-KR" sz="2200" dirty="0"/>
            </a:br>
            <a:r>
              <a:rPr lang="en-US" altLang="ko-KR" sz="2200" dirty="0"/>
              <a:t>                                  </a:t>
            </a:r>
            <a:r>
              <a:rPr lang="ko-KR" altLang="en-US" sz="2200" dirty="0"/>
              <a:t>표시됨</a:t>
            </a:r>
            <a:r>
              <a:rPr lang="en-US" altLang="ko-KR" sz="2200" dirty="0"/>
              <a:t>.</a:t>
            </a:r>
            <a:endParaRPr lang="en-US" altLang="ko-KR" sz="2200" b="1" dirty="0"/>
          </a:p>
          <a:p>
            <a:pPr>
              <a:lnSpc>
                <a:spcPct val="100000"/>
              </a:lnSpc>
            </a:pPr>
            <a:endParaRPr lang="en-US" altLang="ko-KR" sz="2200" b="1" dirty="0"/>
          </a:p>
          <a:p>
            <a:pPr>
              <a:lnSpc>
                <a:spcPct val="100000"/>
              </a:lnSpc>
            </a:pPr>
            <a:endParaRPr lang="en-US" altLang="ko-KR" sz="2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C54452-15DC-4737-A513-73DC2F71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80" y="3146322"/>
            <a:ext cx="403757" cy="3911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C4D59E-1E54-4186-9325-9C96EF51F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663"/>
          <a:stretch/>
        </p:blipFill>
        <p:spPr>
          <a:xfrm>
            <a:off x="1061035" y="3873475"/>
            <a:ext cx="3069364" cy="9832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AA75B7-3606-48BD-B799-7299FE93D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17" y="4697311"/>
            <a:ext cx="2967653" cy="1399098"/>
          </a:xfrm>
          <a:prstGeom prst="rect">
            <a:avLst/>
          </a:prstGeom>
        </p:spPr>
      </p:pic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F76730EB-2B8C-4F56-B160-FA4614E294BE}"/>
              </a:ext>
            </a:extLst>
          </p:cNvPr>
          <p:cNvSpPr/>
          <p:nvPr/>
        </p:nvSpPr>
        <p:spPr>
          <a:xfrm flipV="1">
            <a:off x="3648586" y="4991638"/>
            <a:ext cx="1243009" cy="70028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7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0EDD-3656-4942-9CB9-3C72477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(1/7)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ECE2-F8F9-4B0C-90E3-2353754A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본 참고자료는 </a:t>
            </a:r>
            <a:r>
              <a:rPr lang="en-US" altLang="ko-KR" sz="2000" dirty="0"/>
              <a:t>Windows </a:t>
            </a:r>
            <a:r>
              <a:rPr lang="ko-KR" altLang="en-US" sz="2000" dirty="0"/>
              <a:t>기준으로 작성되었습니다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Git </a:t>
            </a:r>
            <a:r>
              <a:rPr lang="ko-KR" altLang="en-US" sz="2000" dirty="0"/>
              <a:t>다운로드 페이지에 접속 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https://git-scm.com/download</a:t>
            </a:r>
            <a:r>
              <a:rPr lang="en-US" altLang="ko-KR" sz="2000" dirty="0"/>
              <a:t>)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자신의 컴퓨터 </a:t>
            </a:r>
            <a:r>
              <a:rPr lang="ko-KR" altLang="en-US" sz="2000" dirty="0" err="1"/>
              <a:t>비트수에</a:t>
            </a:r>
            <a:r>
              <a:rPr lang="ko-KR" altLang="en-US" sz="2000" dirty="0"/>
              <a:t> 맞게 다운로드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계속 </a:t>
            </a:r>
            <a:r>
              <a:rPr lang="en-US" altLang="ko-KR" sz="2000" dirty="0"/>
              <a:t>Next</a:t>
            </a:r>
            <a:r>
              <a:rPr lang="ko-KR" altLang="en-US" sz="2000" dirty="0"/>
              <a:t>를 눌러 설치 완료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66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81B4-C3D3-48BE-B684-55E70724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(2/7)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FF6B6-C898-4E63-B845-35ABAD7C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40C27-B852-4CE5-90CA-719C3073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083062"/>
            <a:ext cx="47529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BD36DB-1679-4B25-8A45-D93DD5F201BA}"/>
              </a:ext>
            </a:extLst>
          </p:cNvPr>
          <p:cNvSpPr/>
          <p:nvPr/>
        </p:nvSpPr>
        <p:spPr>
          <a:xfrm>
            <a:off x="6835806" y="5450889"/>
            <a:ext cx="710213" cy="204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7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142BB-D7AF-4109-94C9-75094A4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(3/7)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A007-60CA-49AB-9318-D4AEA529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B05DB-929C-4062-ABE2-1FD5AEAB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158206"/>
            <a:ext cx="4752975" cy="368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E98BAA-BAAF-4CD9-8A52-B6A16A45BE05}"/>
              </a:ext>
            </a:extLst>
          </p:cNvPr>
          <p:cNvSpPr/>
          <p:nvPr/>
        </p:nvSpPr>
        <p:spPr>
          <a:xfrm>
            <a:off x="6853084" y="5525729"/>
            <a:ext cx="688258" cy="1769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0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142BB-D7AF-4109-94C9-75094A4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(4/7)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A007-60CA-49AB-9318-D4AEA529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4791AB-A3B4-48F4-9AB0-3538B9BB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158206"/>
            <a:ext cx="4752975" cy="368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E98BAA-BAAF-4CD9-8A52-B6A16A45BE05}"/>
              </a:ext>
            </a:extLst>
          </p:cNvPr>
          <p:cNvSpPr/>
          <p:nvPr/>
        </p:nvSpPr>
        <p:spPr>
          <a:xfrm>
            <a:off x="6853084" y="5525729"/>
            <a:ext cx="688258" cy="1769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142BB-D7AF-4109-94C9-75094A4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(5/7)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A007-60CA-49AB-9318-D4AEA529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☆ ☆ ☆ ☆ ☆중요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r>
              <a:rPr lang="ko-KR" altLang="en-US" b="1" dirty="0">
                <a:solidFill>
                  <a:srgbClr val="FF0000"/>
                </a:solidFill>
              </a:rPr>
              <a:t> ☆ ☆ ☆ ☆ ☆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98B0B-C974-44D0-BEBC-9C6F729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490788"/>
            <a:ext cx="4752975" cy="368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E98BAA-BAAF-4CD9-8A52-B6A16A45BE05}"/>
              </a:ext>
            </a:extLst>
          </p:cNvPr>
          <p:cNvSpPr/>
          <p:nvPr/>
        </p:nvSpPr>
        <p:spPr>
          <a:xfrm>
            <a:off x="4047740" y="4245384"/>
            <a:ext cx="3320726" cy="2289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346807-D924-44FF-B117-28C6EF9E907B}"/>
              </a:ext>
            </a:extLst>
          </p:cNvPr>
          <p:cNvSpPr/>
          <p:nvPr/>
        </p:nvSpPr>
        <p:spPr>
          <a:xfrm>
            <a:off x="6812124" y="5835967"/>
            <a:ext cx="751651" cy="2289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CB03578D-63E2-42D1-997B-CD3389E4F37E}"/>
              </a:ext>
            </a:extLst>
          </p:cNvPr>
          <p:cNvSpPr/>
          <p:nvPr/>
        </p:nvSpPr>
        <p:spPr>
          <a:xfrm rot="10800000">
            <a:off x="1083076" y="2618913"/>
            <a:ext cx="1860643" cy="186064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CE1FE1D8-EBA3-4DD3-AB0D-78984024CC49}"/>
              </a:ext>
            </a:extLst>
          </p:cNvPr>
          <p:cNvSpPr/>
          <p:nvPr/>
        </p:nvSpPr>
        <p:spPr>
          <a:xfrm rot="10800000">
            <a:off x="9248281" y="2618913"/>
            <a:ext cx="1860643" cy="186064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DA035-1580-44E4-AAC5-CF216265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D67A2-B65F-43D0-81F9-A6FBE41A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나머지는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6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4E2E2-E422-4766-A044-5666F797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A39C4-44D6-4035-A980-646EDB75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바탕화면에서 빈 공간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b="1" dirty="0"/>
              <a:t>Git Bash Here</a:t>
            </a:r>
            <a:r>
              <a:rPr lang="ko-KR" altLang="en-US" sz="2000" dirty="0"/>
              <a:t> 클릭해 다음과 같은 화면이 나오면 설치 성공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AEA61D-2A10-4D97-8D0A-8C63A0EC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06700"/>
            <a:ext cx="2409825" cy="3505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1FA4DD-1A2F-43BD-AC6C-2C2F1457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2806700"/>
            <a:ext cx="5534025" cy="35242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99B7B41-D574-4647-9770-64FE698FE8C7}"/>
              </a:ext>
            </a:extLst>
          </p:cNvPr>
          <p:cNvSpPr/>
          <p:nvPr/>
        </p:nvSpPr>
        <p:spPr>
          <a:xfrm>
            <a:off x="4574476" y="4215384"/>
            <a:ext cx="804672" cy="4663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60F772-0FB8-429A-86C6-6A9F57A844FC}"/>
              </a:ext>
            </a:extLst>
          </p:cNvPr>
          <p:cNvCxnSpPr/>
          <p:nvPr/>
        </p:nvCxnSpPr>
        <p:spPr>
          <a:xfrm>
            <a:off x="9573768" y="3602736"/>
            <a:ext cx="11978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9170B-DBA3-4374-AD10-92C49826F7B4}"/>
              </a:ext>
            </a:extLst>
          </p:cNvPr>
          <p:cNvSpPr txBox="1"/>
          <p:nvPr/>
        </p:nvSpPr>
        <p:spPr>
          <a:xfrm>
            <a:off x="9558290" y="3602736"/>
            <a:ext cx="128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현재작업위치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8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F5DEF-DB6A-402E-9E94-FBC9091C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45F1B-2E88-428C-817C-9D6B98F3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err="1"/>
              <a:t>VSCode</a:t>
            </a:r>
            <a:r>
              <a:rPr lang="en-US" altLang="ko-KR" sz="2000" dirty="0"/>
              <a:t> </a:t>
            </a:r>
            <a:r>
              <a:rPr lang="ko-KR" altLang="en-US" sz="2000" dirty="0"/>
              <a:t>다운로드 페이지에 접속 </a:t>
            </a:r>
            <a:r>
              <a:rPr lang="en-US" altLang="ko-KR" sz="2000" dirty="0"/>
              <a:t>(</a:t>
            </a:r>
            <a:r>
              <a:rPr lang="af-ZA" altLang="ko-KR" sz="2000" b="0" i="0" u="sng" strike="noStrike" dirty="0">
                <a:solidFill>
                  <a:srgbClr val="1155CC"/>
                </a:solidFill>
                <a:effectLst/>
                <a:hlinkClick r:id="rId2"/>
              </a:rPr>
              <a:t>https://code.visualstudio.com/download</a:t>
            </a:r>
            <a:r>
              <a:rPr lang="en-US" altLang="ko-KR" sz="2000" dirty="0"/>
              <a:t>)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err="1"/>
              <a:t>비트수와</a:t>
            </a:r>
            <a:r>
              <a:rPr lang="ko-KR" altLang="en-US" sz="2000" dirty="0"/>
              <a:t> </a:t>
            </a:r>
            <a:r>
              <a:rPr lang="en-US" altLang="ko-KR" sz="2000" dirty="0"/>
              <a:t>Installer </a:t>
            </a:r>
            <a:r>
              <a:rPr lang="ko-KR" altLang="en-US" sz="2000" dirty="0"/>
              <a:t>종류를 선택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User Installer</a:t>
            </a:r>
            <a:r>
              <a:rPr lang="ko-KR" altLang="en-US" sz="2000" dirty="0"/>
              <a:t>는 </a:t>
            </a:r>
            <a:r>
              <a:rPr lang="en-US" altLang="ko-KR" sz="2000" dirty="0"/>
              <a:t>C:\Users\</a:t>
            </a:r>
            <a:r>
              <a:rPr lang="ko-KR" altLang="en-US" sz="2000" dirty="0"/>
              <a:t>사용자이름</a:t>
            </a:r>
            <a:r>
              <a:rPr lang="en-US" altLang="ko-KR" sz="2000" dirty="0"/>
              <a:t>\</a:t>
            </a:r>
            <a:r>
              <a:rPr lang="en-US" altLang="ko-KR" sz="2000" dirty="0" err="1"/>
              <a:t>AppData</a:t>
            </a:r>
            <a:r>
              <a:rPr lang="en-US" altLang="ko-KR" sz="2000" dirty="0"/>
              <a:t>\Local\Programs</a:t>
            </a:r>
            <a:r>
              <a:rPr lang="ko-KR" altLang="en-US" sz="2000" dirty="0"/>
              <a:t>에 설치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System Installer</a:t>
            </a:r>
            <a:r>
              <a:rPr lang="ko-KR" altLang="en-US" sz="2000" dirty="0"/>
              <a:t>는 </a:t>
            </a:r>
            <a:r>
              <a:rPr lang="en-US" altLang="ko-KR" sz="2000" dirty="0"/>
              <a:t>C:\Program Files</a:t>
            </a:r>
            <a:r>
              <a:rPr lang="ko-KR" altLang="en-US" sz="2000" dirty="0"/>
              <a:t>에 설치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둘 중 아무거나 선택 후 설치 파일 실행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251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406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(참고) Git &amp; Visual Studio Code 설치</vt:lpstr>
      <vt:lpstr>Git 설치 (1/7)</vt:lpstr>
      <vt:lpstr>Git 설치 (2/7)</vt:lpstr>
      <vt:lpstr>Git 설치 (3/7) </vt:lpstr>
      <vt:lpstr>Git 설치 (4/7) </vt:lpstr>
      <vt:lpstr>Git 설치 (5/7) </vt:lpstr>
      <vt:lpstr>Git 설치 (6/7)</vt:lpstr>
      <vt:lpstr>Git 설치 (7/7)</vt:lpstr>
      <vt:lpstr>Visual Studio Code 설치 (1/5)</vt:lpstr>
      <vt:lpstr>Visual Studio Code 설치 (2/5) </vt:lpstr>
      <vt:lpstr>Visual Studio Code 설치 (3/5)</vt:lpstr>
      <vt:lpstr>Visual Studio Code 설치 (4/5)</vt:lpstr>
      <vt:lpstr>Visual Studio Code 설치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교육자료</dc:title>
  <dc:creator>서 주원</dc:creator>
  <cp:lastModifiedBy>2017103994@office.khu.ac.kr</cp:lastModifiedBy>
  <cp:revision>250</cp:revision>
  <dcterms:created xsi:type="dcterms:W3CDTF">2019-01-10T16:47:44Z</dcterms:created>
  <dcterms:modified xsi:type="dcterms:W3CDTF">2021-01-05T08:19:47Z</dcterms:modified>
</cp:coreProperties>
</file>