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3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0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2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479F-F9FE-435A-8FD7-34F1A46B605C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0761-7A1A-46BF-987D-81372453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category/17" TargetMode="External"/><Relationship Id="rId2" Type="http://schemas.openxmlformats.org/officeDocument/2006/relationships/hyperlink" Target="https://www.acmicpc.net/category/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category/detail/1239" TargetMode="External"/><Relationship Id="rId4" Type="http://schemas.openxmlformats.org/officeDocument/2006/relationships/hyperlink" Target="https://www.acmicpc.net/category/27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02/15 </a:t>
            </a:r>
            <a:r>
              <a:rPr lang="ko-KR" altLang="en-US" dirty="0" smtClean="0"/>
              <a:t>문제풀이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정렬 문제 </a:t>
            </a:r>
            <a:r>
              <a:rPr lang="en-US" altLang="ko-KR" dirty="0" smtClean="0"/>
              <a:t>(2170, 10000)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76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512202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스택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포함 관계를 저장하는 스택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circleStack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자신과 같은 깊이 원들의 지름 </a:t>
            </a:r>
            <a:r>
              <a:rPr lang="ko-KR" altLang="en-US" dirty="0" err="1" smtClean="0"/>
              <a:t>누적합을</a:t>
            </a:r>
            <a:r>
              <a:rPr lang="ko-KR" altLang="en-US" dirty="0" smtClean="0"/>
              <a:t> 저장하는 스택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depthDiameter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7908595" y="2016420"/>
            <a:ext cx="3445205" cy="3486605"/>
            <a:chOff x="5316410" y="2099547"/>
            <a:chExt cx="3445205" cy="3486605"/>
          </a:xfrm>
        </p:grpSpPr>
        <p:sp>
          <p:nvSpPr>
            <p:cNvPr id="6" name="타원 5"/>
            <p:cNvSpPr/>
            <p:nvPr/>
          </p:nvSpPr>
          <p:spPr>
            <a:xfrm>
              <a:off x="5627715" y="2468879"/>
              <a:ext cx="3133899" cy="3117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640183" y="3200398"/>
              <a:ext cx="1716581" cy="177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69233" y="3302772"/>
              <a:ext cx="1392382" cy="14494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7369232" y="3639586"/>
              <a:ext cx="771700" cy="7758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6410" y="20995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57928" y="27650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2821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2431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94659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7928" y="49206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84220" y="2177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79355" y="2932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01957" y="30187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53938" y="3388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571212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스택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circleStack</a:t>
            </a: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depthDiameter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	1			1 (1D)</a:t>
            </a:r>
          </a:p>
          <a:p>
            <a:pPr marL="0" indent="0">
              <a:buNone/>
            </a:pPr>
            <a:r>
              <a:rPr lang="en-US" altLang="ko-KR" sz="2000" dirty="0" smtClean="0"/>
              <a:t>2	1,2			1 2(2D)</a:t>
            </a:r>
          </a:p>
          <a:p>
            <a:pPr marL="0" indent="0">
              <a:buNone/>
            </a:pPr>
            <a:r>
              <a:rPr lang="en-US" altLang="ko-KR" sz="2000" dirty="0" smtClean="0"/>
              <a:t>3	1,3			1 2(2D+3D)</a:t>
            </a:r>
          </a:p>
          <a:p>
            <a:pPr marL="0" indent="0">
              <a:buNone/>
            </a:pPr>
            <a:r>
              <a:rPr lang="en-US" altLang="ko-KR" sz="2000" dirty="0" smtClean="0"/>
              <a:t>4	1,3,4			1 2 3(4D)</a:t>
            </a:r>
          </a:p>
          <a:p>
            <a:pPr marL="0" indent="0"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/* </a:t>
            </a:r>
            <a:r>
              <a:rPr lang="en-US" altLang="ko-KR" sz="2000" dirty="0" err="1" smtClean="0"/>
              <a:t>nD</a:t>
            </a:r>
            <a:r>
              <a:rPr lang="en-US" altLang="ko-KR" sz="2000" dirty="0" smtClean="0"/>
              <a:t> = n</a:t>
            </a:r>
            <a:r>
              <a:rPr lang="ko-KR" altLang="en-US" sz="2000" dirty="0" smtClean="0"/>
              <a:t>번 원의 지름 </a:t>
            </a:r>
            <a:r>
              <a:rPr lang="en-US" altLang="ko-KR" sz="2000" dirty="0" smtClean="0"/>
              <a:t>*/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depthDiameter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 = </a:t>
            </a:r>
            <a:r>
              <a:rPr lang="en-US" altLang="ko-KR" sz="2000" dirty="0" err="1" smtClean="0"/>
              <a:t>depthDiameter</a:t>
            </a:r>
            <a:r>
              <a:rPr lang="en-US" altLang="ko-KR" sz="2000" dirty="0" smtClean="0"/>
              <a:t>[i-1]</a:t>
            </a:r>
            <a:r>
              <a:rPr lang="ko-KR" altLang="en-US" sz="2000" dirty="0" smtClean="0"/>
              <a:t>가 되는 경우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상위의 원이 내접하는 원들로 인해 나뉘게 됨</a:t>
            </a:r>
            <a:endParaRPr lang="en-US" altLang="ko-KR" sz="20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7908595" y="2016420"/>
            <a:ext cx="3445205" cy="3486605"/>
            <a:chOff x="7908595" y="2016420"/>
            <a:chExt cx="3445205" cy="3486605"/>
          </a:xfrm>
        </p:grpSpPr>
        <p:grpSp>
          <p:nvGrpSpPr>
            <p:cNvPr id="5" name="그룹 4"/>
            <p:cNvGrpSpPr/>
            <p:nvPr/>
          </p:nvGrpSpPr>
          <p:grpSpPr>
            <a:xfrm>
              <a:off x="7908595" y="2016420"/>
              <a:ext cx="3445205" cy="3486605"/>
              <a:chOff x="5316410" y="2099547"/>
              <a:chExt cx="3445205" cy="3486605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5627715" y="2468879"/>
                <a:ext cx="3133899" cy="31172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640183" y="3200398"/>
                <a:ext cx="1716581" cy="1770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369233" y="3302772"/>
                <a:ext cx="1392382" cy="14494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369232" y="3639586"/>
                <a:ext cx="771700" cy="7758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16410" y="209954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057928" y="276503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42821" y="390118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52431" y="390118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94659" y="390118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057928" y="49206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684220" y="21779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79355" y="29326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01957" y="30187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53938" y="33880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99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사례 분할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기존의 원에 포함되지 않는 새로운 원</a:t>
            </a:r>
            <a:r>
              <a:rPr lang="en-US" altLang="ko-KR" dirty="0" smtClean="0"/>
              <a:t>(depth = 1)</a:t>
            </a:r>
            <a:r>
              <a:rPr lang="ko-KR" altLang="en-US" dirty="0" smtClean="0"/>
              <a:t>이 생성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기존의 원에 포함되는 새로운 원</a:t>
            </a:r>
            <a:r>
              <a:rPr lang="en-US" altLang="ko-KR" dirty="0" smtClean="0"/>
              <a:t>(depth &gt; 1)</a:t>
            </a:r>
            <a:r>
              <a:rPr lang="ko-KR" altLang="en-US" dirty="0" smtClean="0"/>
              <a:t>이 생성</a:t>
            </a:r>
            <a:endParaRPr lang="en-US" altLang="ko-KR" dirty="0"/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새로운 원의 포함관계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circleStack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while (</a:t>
            </a:r>
            <a:r>
              <a:rPr lang="en-US" altLang="ko-KR" dirty="0" err="1" smtClean="0"/>
              <a:t>circleStack.top</a:t>
            </a:r>
            <a:r>
              <a:rPr lang="en-US" altLang="ko-KR" dirty="0" smtClean="0"/>
              <a:t>().second &lt;= circle[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].first) ~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새로운 원이 기존의 원보다 오른쪽에 생성되면 기존의 원들 </a:t>
            </a:r>
            <a:r>
              <a:rPr lang="en-US" altLang="ko-KR" dirty="0" smtClean="0"/>
              <a:t>pop</a:t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ko-KR" altLang="en-US" dirty="0" smtClean="0"/>
              <a:t>이 결과 상위 깊이의 </a:t>
            </a:r>
            <a:r>
              <a:rPr lang="ko-KR" altLang="en-US" dirty="0" err="1" smtClean="0"/>
              <a:t>원까지만</a:t>
            </a:r>
            <a:r>
              <a:rPr lang="ko-KR" altLang="en-US" dirty="0" smtClean="0"/>
              <a:t> 스택에 남게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1,2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번 원이 들어올 때 </a:t>
            </a:r>
            <a:r>
              <a:rPr lang="en-US" altLang="ko-KR" dirty="0" err="1" smtClean="0"/>
              <a:t>stack.pop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남게 됨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의 과정 중 자신과 같은 깊이의 원의 오른쪽 끝점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누적합은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저장해놔야함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오른쪽 끝점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원이 기존 원과 외접하는 지 확인하기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err="1" smtClean="0"/>
              <a:t>누적합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저장된 </a:t>
            </a:r>
            <a:r>
              <a:rPr lang="ko-KR" altLang="en-US" dirty="0" err="1" smtClean="0"/>
              <a:t>누적합에</a:t>
            </a:r>
            <a:r>
              <a:rPr lang="ko-KR" altLang="en-US" dirty="0" smtClean="0"/>
              <a:t> 새로운 원의 지름 더해서 다시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ko-KR" altLang="en-US" dirty="0" smtClean="0"/>
              <a:t>위의 예시의 경우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과 같은 깊이인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오른쪽 끝점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누적합은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2D</a:t>
            </a:r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9564187" y="118991"/>
            <a:ext cx="2472644" cy="2449643"/>
            <a:chOff x="8219900" y="2177935"/>
            <a:chExt cx="3133900" cy="3325090"/>
          </a:xfrm>
        </p:grpSpPr>
        <p:grpSp>
          <p:nvGrpSpPr>
            <p:cNvPr id="6" name="그룹 5"/>
            <p:cNvGrpSpPr/>
            <p:nvPr/>
          </p:nvGrpSpPr>
          <p:grpSpPr>
            <a:xfrm>
              <a:off x="8219900" y="2385752"/>
              <a:ext cx="3133900" cy="3117273"/>
              <a:chOff x="5627715" y="2468879"/>
              <a:chExt cx="3133900" cy="311727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627715" y="2468879"/>
                <a:ext cx="3133899" cy="31172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640183" y="3200398"/>
                <a:ext cx="1716581" cy="1770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369233" y="3302772"/>
                <a:ext cx="1392382" cy="14494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369232" y="3639586"/>
                <a:ext cx="771700" cy="7758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57928" y="2765033"/>
                <a:ext cx="234133" cy="50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42821" y="3901188"/>
                <a:ext cx="234133" cy="50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684220" y="21779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79355" y="29326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01957" y="30187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3938" y="33880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58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기존의 원이 하위의 원들로 분할되기 위해서는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반드시 바로 아래 깊이의 원들이 서로 </a:t>
            </a:r>
            <a:r>
              <a:rPr lang="ko-KR" altLang="en-US" dirty="0" err="1" smtClean="0"/>
              <a:t>외접해야함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if (circle[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].first == </a:t>
            </a:r>
            <a:r>
              <a:rPr lang="en-US" altLang="ko-KR" dirty="0" err="1" smtClean="0"/>
              <a:t>currPrevRight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구문이 이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외접하지 않으면 그냥 원이 하나 생긴 경우와 같으므로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ret++</a:t>
            </a:r>
            <a:r>
              <a:rPr lang="ko-KR" altLang="en-US" dirty="0" smtClean="0"/>
              <a:t>만 해주면 됩니다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9564187" y="118991"/>
            <a:ext cx="2472644" cy="2449643"/>
            <a:chOff x="8219900" y="2177935"/>
            <a:chExt cx="3133900" cy="3325090"/>
          </a:xfrm>
        </p:grpSpPr>
        <p:grpSp>
          <p:nvGrpSpPr>
            <p:cNvPr id="6" name="그룹 5"/>
            <p:cNvGrpSpPr/>
            <p:nvPr/>
          </p:nvGrpSpPr>
          <p:grpSpPr>
            <a:xfrm>
              <a:off x="8219900" y="2385752"/>
              <a:ext cx="3133900" cy="3117273"/>
              <a:chOff x="5627715" y="2468879"/>
              <a:chExt cx="3133900" cy="311727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627715" y="2468879"/>
                <a:ext cx="3133899" cy="31172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640183" y="3200398"/>
                <a:ext cx="1716581" cy="1770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369233" y="3302772"/>
                <a:ext cx="1392382" cy="14494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369232" y="3639586"/>
                <a:ext cx="771700" cy="7758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57928" y="2765033"/>
                <a:ext cx="234133" cy="50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42821" y="3901188"/>
                <a:ext cx="234133" cy="50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684220" y="21779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79355" y="29326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01957" y="30187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3938" y="33880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4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1243"/>
            <a:ext cx="10515600" cy="340102"/>
          </a:xfrm>
        </p:spPr>
      </p:pic>
      <p:sp>
        <p:nvSpPr>
          <p:cNvPr id="6" name="TextBox 5"/>
          <p:cNvSpPr txBox="1"/>
          <p:nvPr/>
        </p:nvSpPr>
        <p:spPr>
          <a:xfrm>
            <a:off x="1745289" y="5665569"/>
            <a:ext cx="870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오일러</a:t>
            </a:r>
            <a:r>
              <a:rPr lang="ko-KR" altLang="en-US" dirty="0" smtClean="0"/>
              <a:t> 지표에 대한 수학적 개념이 있다면 훨씬 간단하고 짧게 짤 수 있다고 합니다</a:t>
            </a:r>
            <a:endParaRPr lang="en-US" altLang="ko-KR" dirty="0" smtClean="0"/>
          </a:p>
          <a:p>
            <a:r>
              <a:rPr lang="ko-KR" altLang="en-US" dirty="0" smtClean="0"/>
              <a:t>근데 저는 그런 거 몰라서 그냥 막 </a:t>
            </a:r>
            <a:r>
              <a:rPr lang="ko-KR" altLang="en-US" dirty="0" err="1" smtClean="0"/>
              <a:t>했슴ㅠ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79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Contest</a:t>
            </a:r>
            <a:r>
              <a:rPr lang="en-US" altLang="ko-KR" dirty="0"/>
              <a:t> &gt; </a:t>
            </a:r>
            <a:r>
              <a:rPr lang="en-US" altLang="ko-KR" dirty="0">
                <a:hlinkClick r:id="rId3"/>
              </a:rPr>
              <a:t>Croatian Open Competition in Informatics</a:t>
            </a:r>
            <a:r>
              <a:rPr lang="en-US" altLang="ko-KR" dirty="0"/>
              <a:t> &gt; </a:t>
            </a:r>
            <a:r>
              <a:rPr lang="en-US" altLang="ko-KR" dirty="0">
                <a:hlinkClick r:id="rId4"/>
              </a:rPr>
              <a:t>COCI 2013/2014</a:t>
            </a:r>
            <a:r>
              <a:rPr lang="en-US" altLang="ko-KR" dirty="0"/>
              <a:t> &gt; </a:t>
            </a:r>
            <a:r>
              <a:rPr lang="en-US" altLang="ko-KR" dirty="0">
                <a:hlinkClick r:id="rId5"/>
              </a:rPr>
              <a:t>Contest #6</a:t>
            </a:r>
            <a:r>
              <a:rPr lang="en-US" altLang="ko-KR" dirty="0"/>
              <a:t> 4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COCI </a:t>
            </a:r>
            <a:r>
              <a:rPr lang="ko-KR" altLang="en-US" dirty="0" smtClean="0"/>
              <a:t>같은 경우는 테스트 케이스의 </a:t>
            </a:r>
            <a:r>
              <a:rPr lang="en-US" altLang="ko-KR" dirty="0" smtClean="0"/>
              <a:t>in, out </a:t>
            </a:r>
            <a:r>
              <a:rPr lang="ko-KR" altLang="en-US" dirty="0" smtClean="0"/>
              <a:t>데이터를 제공해서 직접 테스트해볼 수 있습니다</a:t>
            </a:r>
            <a:r>
              <a:rPr lang="en-US" altLang="ko-KR" dirty="0" smtClean="0"/>
              <a:t>!!!! </a:t>
            </a:r>
            <a:r>
              <a:rPr lang="ko-KR" altLang="en-US" dirty="0" err="1" smtClean="0"/>
              <a:t>구글링하면</a:t>
            </a:r>
            <a:r>
              <a:rPr lang="ko-KR" altLang="en-US" dirty="0" smtClean="0"/>
              <a:t> 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저도 이거 덕분에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차이 어디서 나는지 유추해서 코드 수정했어요 와우 정말 행복해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61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2170 </a:t>
            </a:r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2170</a:t>
            </a:r>
            <a:r>
              <a:rPr lang="ko-KR" altLang="en-US" dirty="0" smtClean="0">
                <a:hlinkClick r:id="rId2"/>
              </a:rPr>
              <a:t>번</a:t>
            </a:r>
            <a:r>
              <a:rPr lang="en-US" altLang="ko-KR" dirty="0" smtClean="0">
                <a:hlinkClick r:id="rId2"/>
              </a:rPr>
              <a:t>: </a:t>
            </a:r>
            <a:r>
              <a:rPr lang="ko-KR" altLang="en-US" dirty="0" smtClean="0">
                <a:hlinkClick r:id="rId2"/>
              </a:rPr>
              <a:t>선 긋기 </a:t>
            </a:r>
            <a:r>
              <a:rPr lang="en-US" altLang="ko-KR" dirty="0" smtClean="0">
                <a:hlinkClick r:id="rId2"/>
              </a:rPr>
              <a:t>(acmicpc.net)</a:t>
            </a:r>
            <a:endParaRPr lang="en-US" altLang="ko-KR" dirty="0" smtClean="0"/>
          </a:p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선을 그은 횟수 </a:t>
            </a:r>
            <a:r>
              <a:rPr lang="en-US" altLang="ko-KR" dirty="0" smtClean="0"/>
              <a:t>n (1~1,000,000)</a:t>
            </a:r>
          </a:p>
          <a:p>
            <a:pPr lvl="1"/>
            <a:r>
              <a:rPr lang="ko-KR" altLang="en-US" dirty="0" smtClean="0"/>
              <a:t>선의 양 끝 점</a:t>
            </a:r>
            <a:r>
              <a:rPr lang="en-US" altLang="ko-KR" dirty="0" smtClean="0"/>
              <a:t>(-10^9 ~ 10^9) : </a:t>
            </a:r>
            <a:r>
              <a:rPr lang="en-US" altLang="ko-KR" dirty="0" err="1" smtClean="0"/>
              <a:t>int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4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2170 </a:t>
            </a:r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50598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dirty="0" smtClean="0"/>
              <a:t>1 3</a:t>
            </a:r>
            <a:br>
              <a:rPr lang="en-US" altLang="ko-KR" dirty="0" smtClean="0"/>
            </a:br>
            <a:r>
              <a:rPr lang="en-US" altLang="ko-KR" dirty="0" smtClean="0"/>
              <a:t>2 5</a:t>
            </a:r>
            <a:br>
              <a:rPr lang="en-US" altLang="ko-KR" dirty="0" smtClean="0"/>
            </a:br>
            <a:r>
              <a:rPr lang="en-US" altLang="ko-KR" dirty="0" smtClean="0"/>
              <a:t>3 5</a:t>
            </a:r>
            <a:br>
              <a:rPr lang="en-US" altLang="ko-KR" dirty="0" smtClean="0"/>
            </a:br>
            <a:r>
              <a:rPr lang="en-US" altLang="ko-KR" dirty="0" smtClean="0"/>
              <a:t>6 7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427316" y="4156364"/>
            <a:ext cx="648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33403" y="3865419"/>
            <a:ext cx="1895302" cy="1662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14553" y="3549535"/>
            <a:ext cx="2818014" cy="4156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4189" y="4156364"/>
            <a:ext cx="756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	1	2	3	4	5	6	7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228705" y="3225338"/>
            <a:ext cx="1770611" cy="249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897091" y="2842953"/>
            <a:ext cx="9310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33403" y="5240193"/>
            <a:ext cx="1895302" cy="1662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81302" y="5236036"/>
            <a:ext cx="2818014" cy="4156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28705" y="5256818"/>
            <a:ext cx="1770611" cy="249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80219" y="5277600"/>
            <a:ext cx="9310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9825" y="6176963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 </a:t>
            </a:r>
            <a:r>
              <a:rPr lang="en-US" altLang="ko-KR" dirty="0"/>
              <a:t>=</a:t>
            </a:r>
            <a:r>
              <a:rPr lang="en-US" altLang="ko-KR" dirty="0" smtClean="0"/>
              <a:t> (5-1) + (7-6)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0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2170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line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Algorithm </a:t>
            </a:r>
            <a:r>
              <a:rPr lang="ko-KR" altLang="en-US" dirty="0" smtClean="0"/>
              <a:t>헤더 내의 </a:t>
            </a:r>
            <a:r>
              <a:rPr lang="en-US" altLang="ko-KR" dirty="0" smtClean="0"/>
              <a:t>sort() </a:t>
            </a:r>
            <a:r>
              <a:rPr lang="ko-KR" altLang="en-US" dirty="0" smtClean="0"/>
              <a:t>이용하여 정렬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왼쪽에 있는 선부터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짧은 것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긴 것 순서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새로운 선이 이전의 선에 겹쳐질 경우</a:t>
            </a:r>
            <a:r>
              <a:rPr lang="en-US" altLang="ko-KR" dirty="0"/>
              <a:t> </a:t>
            </a:r>
            <a:r>
              <a:rPr lang="ko-KR" altLang="en-US" dirty="0" smtClean="0"/>
              <a:t>선의 양 끝 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= 1,3 / line[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2,5  =&gt;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= 1,5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새로운 선이 이전의 선과 겹치지 않는 경우 기존의 선의 길이를 </a:t>
            </a:r>
            <a:r>
              <a:rPr lang="en-US" altLang="ko-KR" dirty="0" smtClean="0"/>
              <a:t>ret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누적시키고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선으로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= 1,5 / line[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6,7  =&gt; ret+=(5-1) ,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= 6,7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25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2170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6559"/>
            <a:ext cx="10515600" cy="329470"/>
          </a:xfrm>
        </p:spPr>
      </p:pic>
    </p:spTree>
    <p:extLst>
      <p:ext uri="{BB962C8B-B14F-4D97-AF65-F5344CB8AC3E}">
        <p14:creationId xmlns:p14="http://schemas.microsoft.com/office/powerpoint/2010/main" val="248401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10000</a:t>
            </a:r>
            <a:r>
              <a:rPr lang="ko-KR" altLang="en-US" dirty="0" smtClean="0">
                <a:hlinkClick r:id="rId2"/>
              </a:rPr>
              <a:t>번</a:t>
            </a:r>
            <a:r>
              <a:rPr lang="en-US" altLang="ko-KR" dirty="0" smtClean="0">
                <a:hlinkClick r:id="rId2"/>
              </a:rPr>
              <a:t>: </a:t>
            </a:r>
            <a:r>
              <a:rPr lang="ko-KR" altLang="en-US" dirty="0" smtClean="0">
                <a:hlinkClick r:id="rId2"/>
              </a:rPr>
              <a:t>원 영역 </a:t>
            </a:r>
            <a:r>
              <a:rPr lang="en-US" altLang="ko-KR" dirty="0" smtClean="0">
                <a:hlinkClick r:id="rId2"/>
              </a:rPr>
              <a:t>(acmicpc.net)</a:t>
            </a:r>
            <a:endParaRPr lang="en-US" altLang="ko-KR" dirty="0" smtClean="0"/>
          </a:p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원의 개수 </a:t>
            </a:r>
            <a:r>
              <a:rPr lang="en-US" altLang="ko-KR" dirty="0" smtClean="0"/>
              <a:t>n (1~300,000)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원의 중심 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반지름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x , r </a:t>
            </a:r>
            <a:r>
              <a:rPr lang="en-US" altLang="ko-KR" dirty="0" smtClean="0"/>
              <a:t>(-10^9 ~ 10^9)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축 위에 원이 </a:t>
            </a:r>
            <a:r>
              <a:rPr lang="en-US" altLang="ko-KR" sz="2000" dirty="0"/>
              <a:t>N</a:t>
            </a:r>
            <a:r>
              <a:rPr lang="ko-KR" altLang="en-US" sz="2000" dirty="0"/>
              <a:t>개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원은 </a:t>
            </a:r>
            <a:r>
              <a:rPr lang="ko-KR" altLang="en-US" sz="2000" dirty="0">
                <a:solidFill>
                  <a:srgbClr val="FF0000"/>
                </a:solidFill>
              </a:rPr>
              <a:t>서로 교차하지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접할 수는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원으로 만들어지는 영역이 몇 개인지 구하는 프로그램을 작성하시오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영역은 점의 집합으로 모든 두 점은 원을 교차하지 않는 연속되는 곡선으로 연결될 수 있어야 한다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1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50598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dirty="0" smtClean="0"/>
              <a:t>7 </a:t>
            </a:r>
            <a:r>
              <a:rPr lang="en-US" altLang="ko-KR" dirty="0"/>
              <a:t>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-9 11</a:t>
            </a:r>
            <a:br>
              <a:rPr lang="en-US" altLang="ko-KR" dirty="0" smtClean="0"/>
            </a:br>
            <a:r>
              <a:rPr lang="en-US" altLang="ko-KR" dirty="0" smtClean="0"/>
              <a:t>11 </a:t>
            </a:r>
            <a:r>
              <a:rPr lang="en-US" altLang="ko-KR" dirty="0"/>
              <a:t>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0 20</a:t>
            </a:r>
          </a:p>
          <a:p>
            <a:endParaRPr lang="en-US" altLang="ko-KR" dirty="0"/>
          </a:p>
          <a:p>
            <a:r>
              <a:rPr lang="ko-KR" altLang="en-US" dirty="0" smtClean="0"/>
              <a:t>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6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908595" y="2016420"/>
            <a:ext cx="3445205" cy="3486605"/>
            <a:chOff x="5316410" y="2099547"/>
            <a:chExt cx="3445205" cy="3486605"/>
          </a:xfrm>
        </p:grpSpPr>
        <p:sp>
          <p:nvSpPr>
            <p:cNvPr id="20" name="타원 19"/>
            <p:cNvSpPr/>
            <p:nvPr/>
          </p:nvSpPr>
          <p:spPr>
            <a:xfrm>
              <a:off x="5627715" y="2468879"/>
              <a:ext cx="3133899" cy="3117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40183" y="3200398"/>
              <a:ext cx="1716581" cy="177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369233" y="3302772"/>
              <a:ext cx="1392382" cy="14494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369232" y="3639586"/>
              <a:ext cx="771700" cy="7758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16410" y="20995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57928" y="27650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42821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2431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94659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57928" y="49206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60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908595" y="2016420"/>
            <a:ext cx="3445205" cy="3486605"/>
            <a:chOff x="5316410" y="2099547"/>
            <a:chExt cx="3445205" cy="3486605"/>
          </a:xfrm>
        </p:grpSpPr>
        <p:sp>
          <p:nvSpPr>
            <p:cNvPr id="8" name="타원 7"/>
            <p:cNvSpPr/>
            <p:nvPr/>
          </p:nvSpPr>
          <p:spPr>
            <a:xfrm>
              <a:off x="5627715" y="2468879"/>
              <a:ext cx="3133899" cy="3117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640183" y="3200398"/>
              <a:ext cx="1716581" cy="1770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369233" y="3302772"/>
              <a:ext cx="1392382" cy="14494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369232" y="3639586"/>
              <a:ext cx="771700" cy="7758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6410" y="20995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57928" y="27650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2821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2431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94659" y="39011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57928" y="49206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sp>
        <p:nvSpPr>
          <p:cNvPr id="19" name="내용 개체 틀 18"/>
          <p:cNvSpPr>
            <a:spLocks noGrp="1"/>
          </p:cNvSpPr>
          <p:nvPr>
            <p:ph idx="1"/>
          </p:nvPr>
        </p:nvSpPr>
        <p:spPr>
          <a:xfrm>
            <a:off x="838199" y="1825625"/>
            <a:ext cx="5113713" cy="4351338"/>
          </a:xfrm>
        </p:spPr>
        <p:txBody>
          <a:bodyPr/>
          <a:lstStyle/>
          <a:p>
            <a:r>
              <a:rPr lang="ko-KR" altLang="en-US" dirty="0" smtClean="0"/>
              <a:t>결과값을 </a:t>
            </a:r>
            <a:r>
              <a:rPr lang="en-US" altLang="ko-KR" dirty="0" smtClean="0"/>
              <a:t>ret</a:t>
            </a:r>
            <a:r>
              <a:rPr lang="ko-KR" altLang="en-US" dirty="0" smtClean="0"/>
              <a:t>이라 할 때</a:t>
            </a:r>
            <a:r>
              <a:rPr lang="en-US" altLang="ko-KR" dirty="0" smtClean="0"/>
              <a:t>, N&gt;=1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ret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초깃값</a:t>
            </a:r>
            <a:r>
              <a:rPr lang="en-US" altLang="ko-KR" dirty="0" smtClean="0"/>
              <a:t>:2</a:t>
            </a:r>
          </a:p>
          <a:p>
            <a:r>
              <a:rPr lang="ko-KR" altLang="en-US" dirty="0" smtClean="0"/>
              <a:t>기본적으로 원이 하나 </a:t>
            </a:r>
            <a:r>
              <a:rPr lang="ko-KR" altLang="en-US" dirty="0" err="1" smtClean="0"/>
              <a:t>추가될때마다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ret++</a:t>
            </a:r>
          </a:p>
          <a:p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원이 그 하위의 원들로 인해 나뉘게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공간이 위아래로 나뉘게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ret+=2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60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10000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 smtClean="0"/>
              <a:t>x,r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받은 후 </a:t>
            </a:r>
            <a:r>
              <a:rPr lang="en-US" altLang="ko-KR" dirty="0" smtClean="0"/>
              <a:t>vector&lt;pair&lt;</a:t>
            </a:r>
            <a:r>
              <a:rPr lang="en-US" altLang="ko-KR" dirty="0" err="1" smtClean="0"/>
              <a:t>int,int</a:t>
            </a:r>
            <a:r>
              <a:rPr lang="en-US" altLang="ko-KR" dirty="0" smtClean="0"/>
              <a:t>&gt;&gt; circle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  <a:r>
              <a:rPr lang="en-US" altLang="ko-KR" dirty="0" err="1" smtClean="0"/>
              <a:t>x-r,x+r</a:t>
            </a:r>
            <a:r>
              <a:rPr lang="en-US" altLang="ko-KR" dirty="0" smtClean="0"/>
              <a:t>} </a:t>
            </a:r>
            <a:r>
              <a:rPr lang="ko-KR" altLang="en-US" dirty="0" smtClean="0"/>
              <a:t>꼴로 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지름의 양 끝점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x-r</a:t>
            </a:r>
            <a:r>
              <a:rPr lang="ko-KR" altLang="en-US" dirty="0" smtClean="0"/>
              <a:t>은 오름차순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x+r</a:t>
            </a:r>
            <a:r>
              <a:rPr lang="ko-KR" altLang="en-US" dirty="0" smtClean="0"/>
              <a:t>은 내림차순으로 정렬하기 위해 </a:t>
            </a:r>
            <a:r>
              <a:rPr lang="en-US" altLang="ko-KR" dirty="0" smtClean="0"/>
              <a:t>bool compare </a:t>
            </a:r>
            <a:r>
              <a:rPr lang="ko-KR" altLang="en-US" dirty="0" smtClean="0"/>
              <a:t>함수 설정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이렇게 정렬할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 원들은 왼쪽에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반지름이 큰 순서대로 정렬되게 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스택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32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351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02/15 문제풀이</vt:lpstr>
      <vt:lpstr>2170 문제 설명</vt:lpstr>
      <vt:lpstr>2170 문제 설명</vt:lpstr>
      <vt:lpstr>2170 코드</vt:lpstr>
      <vt:lpstr>2170 결과</vt:lpstr>
      <vt:lpstr>10000 문제 설명</vt:lpstr>
      <vt:lpstr>10000 문제 설명</vt:lpstr>
      <vt:lpstr>10000 문제 설명</vt:lpstr>
      <vt:lpstr>10000 코드</vt:lpstr>
      <vt:lpstr>10000 코드</vt:lpstr>
      <vt:lpstr>10000 코드</vt:lpstr>
      <vt:lpstr>10000 코드</vt:lpstr>
      <vt:lpstr>10000 코드</vt:lpstr>
      <vt:lpstr>10000 결과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02/15 문제풀이</dc:title>
  <dc:creator>HOMEPC</dc:creator>
  <cp:lastModifiedBy>HOMEPC</cp:lastModifiedBy>
  <cp:revision>16</cp:revision>
  <dcterms:created xsi:type="dcterms:W3CDTF">2021-02-14T04:26:59Z</dcterms:created>
  <dcterms:modified xsi:type="dcterms:W3CDTF">2021-02-14T06:15:38Z</dcterms:modified>
</cp:coreProperties>
</file>