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2225-69A2-DB4F-AF9F-6B4F1499E1DC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5A05D-8A65-564F-98FA-B38D3670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DrawAPI</a:t>
            </a:r>
            <a:r>
              <a:rPr lang="en-US" baseline="0" dirty="0" smtClean="0"/>
              <a:t> is the interface (implementer) of the application. The Shape is the abstraction. Both of these classes can have multiple children, then the refined abstractions can use any of the concrete implementers.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5A05D-8A65-564F-98FA-B38D36706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5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92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9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49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8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5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2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4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6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9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48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4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6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  <p:sldLayoutId id="2147484175" r:id="rId14"/>
    <p:sldLayoutId id="2147484176" r:id="rId15"/>
    <p:sldLayoutId id="21474841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programmer.com/2015/06/08/design-patterns-simplified-the-bridge-pattern/" TargetMode="External"/><Relationship Id="rId4" Type="http://schemas.openxmlformats.org/officeDocument/2006/relationships/hyperlink" Target="https://sourcemaking.com/design_patterns/bridge" TargetMode="External"/><Relationship Id="rId5" Type="http://schemas.openxmlformats.org/officeDocument/2006/relationships/hyperlink" Target="http://www.oodesign.com/bridge-pattern.html" TargetMode="External"/><Relationship Id="rId6" Type="http://schemas.openxmlformats.org/officeDocument/2006/relationships/hyperlink" Target="http://programmers.stackexchange.com/questions/121326/understanding-the-bridge-design-pattern" TargetMode="External"/><Relationship Id="rId7" Type="http://schemas.openxmlformats.org/officeDocument/2006/relationships/hyperlink" Target="https://www.youtube.com/watch?v=9jIgSsIfh_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vajava.com/tutorials/lessons/bridge-patter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50" y="1436915"/>
            <a:ext cx="10080761" cy="1580606"/>
          </a:xfrm>
        </p:spPr>
        <p:txBody>
          <a:bodyPr/>
          <a:lstStyle/>
          <a:p>
            <a:pPr algn="ctr"/>
            <a:r>
              <a:rPr lang="en-US" dirty="0" smtClean="0"/>
              <a:t>THE ‘BRIDGE’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849" y="3017521"/>
            <a:ext cx="10080761" cy="1344725"/>
          </a:xfrm>
        </p:spPr>
        <p:txBody>
          <a:bodyPr/>
          <a:lstStyle/>
          <a:p>
            <a:pPr algn="ctr"/>
            <a:r>
              <a:rPr lang="en-US" dirty="0" smtClean="0"/>
              <a:t>Daniel Cuevas</a:t>
            </a:r>
          </a:p>
          <a:p>
            <a:pPr algn="ctr"/>
            <a:r>
              <a:rPr lang="en-US" dirty="0" smtClean="0"/>
              <a:t>CS 445 – 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smtClean="0"/>
              <a:t>RESOURCES: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www.avajava.com/tutorials/lessons/bridge-pattern.html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http://simpleprogrammer.com/2015/06/08/design-patterns-simplified-the-bridge-pattern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sourcemaking.com/design_patterns/bridge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www.oodesign.com/bridge-pattern.html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programmers.stackexchange.com/questions/121326/understanding-the-bridge-design-pattern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www.youtube.com/watch?v=9jIgSsIfh_8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>
            <a:noAutofit/>
          </a:bodyPr>
          <a:lstStyle/>
          <a:p>
            <a:r>
              <a:rPr lang="en-US" b="1" dirty="0" smtClean="0"/>
              <a:t>WHAT IS THE ‘BRIDGE’ DESIGN PATTERN?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>
            <a:noAutofit/>
          </a:bodyPr>
          <a:lstStyle/>
          <a:p>
            <a:r>
              <a:rPr lang="en-US" sz="2400" dirty="0" smtClean="0"/>
              <a:t>A structural design pattern meant to simplify the relationships between identities.</a:t>
            </a:r>
          </a:p>
          <a:p>
            <a:r>
              <a:rPr lang="en-US" sz="2400" dirty="0" smtClean="0"/>
              <a:t>Decouple an abstraction from its implementation, allowing the two to vary independently.</a:t>
            </a:r>
          </a:p>
          <a:p>
            <a:pPr lvl="1"/>
            <a:r>
              <a:rPr lang="en-US" sz="2400" dirty="0" smtClean="0"/>
              <a:t>Both the abstraction and the implementation develop separate inheritance structures.</a:t>
            </a:r>
          </a:p>
          <a:p>
            <a:pPr lvl="1"/>
            <a:r>
              <a:rPr lang="en-US" sz="2400" dirty="0" smtClean="0"/>
              <a:t>The abstraction can be either an abstract or interface class.</a:t>
            </a:r>
          </a:p>
          <a:p>
            <a:pPr lvl="1"/>
            <a:r>
              <a:rPr lang="en-US" sz="2400" dirty="0" smtClean="0"/>
              <a:t>The implementer is also either an abstract or interface class.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533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>
            <a:normAutofit/>
          </a:bodyPr>
          <a:lstStyle/>
          <a:p>
            <a:r>
              <a:rPr lang="en-US" b="1" dirty="0" smtClean="0"/>
              <a:t>THE 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abstraction contains a reference to the implementer.</a:t>
            </a:r>
          </a:p>
          <a:p>
            <a:r>
              <a:rPr lang="en-US" sz="2400" dirty="0" smtClean="0"/>
              <a:t>Children of an abstraction are referred to as refined abstractions.</a:t>
            </a:r>
          </a:p>
          <a:p>
            <a:r>
              <a:rPr lang="en-US" sz="2400" dirty="0" smtClean="0"/>
              <a:t>Possible to change the reference to the implementer during run-time.</a:t>
            </a:r>
          </a:p>
          <a:p>
            <a:pPr lvl="1"/>
            <a:r>
              <a:rPr lang="en-US" sz="2200" dirty="0" smtClean="0"/>
              <a:t>Can be thought of as the device being controlled by the implementer. </a:t>
            </a:r>
          </a:p>
          <a:p>
            <a:pPr lvl="1"/>
            <a:r>
              <a:rPr lang="en-US" sz="2200" dirty="0" smtClean="0"/>
              <a:t>The implementer would affect the abstraction through the ‘bridge’ that is created via the abstraction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25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b="1" dirty="0" smtClean="0"/>
              <a:t>THE IMPLEMENTER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Children of the implementer are referred to as concrete implementers.</a:t>
            </a:r>
          </a:p>
          <a:p>
            <a:r>
              <a:rPr lang="en-US" sz="2400" dirty="0" smtClean="0"/>
              <a:t>Changes can be done to the implementer classes during run-time.</a:t>
            </a:r>
          </a:p>
          <a:p>
            <a:r>
              <a:rPr lang="en-US" sz="2400" dirty="0" smtClean="0"/>
              <a:t>Changes do not affect the client (abstractions). </a:t>
            </a:r>
          </a:p>
          <a:p>
            <a:r>
              <a:rPr lang="en-US" sz="2400" dirty="0" smtClean="0"/>
              <a:t>Controls the actions that would affect the abstraction.</a:t>
            </a:r>
          </a:p>
          <a:p>
            <a:pPr lvl="1"/>
            <a:r>
              <a:rPr lang="en-US" sz="2400" dirty="0" smtClean="0"/>
              <a:t>Can be thought of as a remote to the TV</a:t>
            </a:r>
          </a:p>
          <a:p>
            <a:pPr lvl="1"/>
            <a:r>
              <a:rPr lang="en-US" sz="2400" dirty="0" smtClean="0"/>
              <a:t>Multiple different remotes with different functionality for multiple TVs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b="1" dirty="0" smtClean="0"/>
              <a:t>WHEN TO USE THE DESIGN PATTERN?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you need to change the device and the controller independently by decoupling them. </a:t>
            </a:r>
          </a:p>
          <a:p>
            <a:pPr lvl="1"/>
            <a:r>
              <a:rPr lang="en-US" sz="2400" dirty="0" smtClean="0"/>
              <a:t>The device being the abstraction and the controller being the implementer.</a:t>
            </a:r>
          </a:p>
          <a:p>
            <a:r>
              <a:rPr lang="en-US" sz="2400" dirty="0" smtClean="0"/>
              <a:t>When you want to add functionality without affecting the client (device) code.</a:t>
            </a:r>
          </a:p>
          <a:p>
            <a:r>
              <a:rPr lang="en-US" sz="2400" dirty="0" smtClean="0"/>
              <a:t>If there’s different user interfaces in different systems that do different functionality on a similar client (device)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35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dirty="0" smtClean="0"/>
              <a:t>BASIC EXAMPLE:</a:t>
            </a:r>
            <a:endParaRPr lang="en-US" dirty="0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5601"/>
            <a:ext cx="8905682" cy="4541308"/>
          </a:xfrm>
        </p:spPr>
      </p:pic>
    </p:spTree>
    <p:extLst>
      <p:ext uri="{BB962C8B-B14F-4D97-AF65-F5344CB8AC3E}">
        <p14:creationId xmlns:p14="http://schemas.microsoft.com/office/powerpoint/2010/main" val="4053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smtClean="0"/>
              <a:t>A SIMPLE EXAMPLE: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18" y="1467556"/>
            <a:ext cx="7988300" cy="4241800"/>
          </a:xfrm>
        </p:spPr>
      </p:pic>
      <p:sp>
        <p:nvSpPr>
          <p:cNvPr id="6" name="TextBox 5"/>
          <p:cNvSpPr txBox="1"/>
          <p:nvPr/>
        </p:nvSpPr>
        <p:spPr>
          <a:xfrm>
            <a:off x="3910307" y="5650375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REFINED ABSTRACTIONS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3557" y="5650375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CONCRETE IMPLEMENTERS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b="1" dirty="0" smtClean="0"/>
              <a:t>THE IMPLEMENTERS.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63" y="1467556"/>
            <a:ext cx="5319007" cy="13761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9" y="3225917"/>
            <a:ext cx="8188677" cy="160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3" y="5091425"/>
            <a:ext cx="7816145" cy="1493329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7" idx="1"/>
            <a:endCxn id="5" idx="1"/>
          </p:cNvCxnSpPr>
          <p:nvPr/>
        </p:nvCxnSpPr>
        <p:spPr>
          <a:xfrm rot="10800000" flipH="1">
            <a:off x="3140693" y="2155642"/>
            <a:ext cx="1248570" cy="3682449"/>
          </a:xfrm>
          <a:prstGeom prst="bentConnector3">
            <a:avLst>
              <a:gd name="adj1" fmla="val -743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5" idx="1"/>
          </p:cNvCxnSpPr>
          <p:nvPr/>
        </p:nvCxnSpPr>
        <p:spPr>
          <a:xfrm rot="10800000" flipH="1">
            <a:off x="2954429" y="2155641"/>
            <a:ext cx="1434834" cy="1870514"/>
          </a:xfrm>
          <a:prstGeom prst="bentConnector3">
            <a:avLst>
              <a:gd name="adj1" fmla="val -159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2921" y="173258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ABSTRACTIONS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74" y="1905000"/>
            <a:ext cx="3340621" cy="21088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06" y="1396658"/>
            <a:ext cx="5596206" cy="3349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4" y="4454168"/>
            <a:ext cx="5478442" cy="213003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 flipV="1">
            <a:off x="4839495" y="2959442"/>
            <a:ext cx="1068911" cy="11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V="1">
            <a:off x="3169185" y="4013884"/>
            <a:ext cx="0" cy="44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9533" y="259011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9184" y="408483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1491</TotalTime>
  <Words>353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Wisp</vt:lpstr>
      <vt:lpstr>THE ‘BRIDGE’ DESIGN PATTERN</vt:lpstr>
      <vt:lpstr>WHAT IS THE ‘BRIDGE’ DESIGN PATTERN?</vt:lpstr>
      <vt:lpstr>THE ABSTRACTION</vt:lpstr>
      <vt:lpstr>THE IMPLEMENTER</vt:lpstr>
      <vt:lpstr>WHEN TO USE THE DESIGN PATTERN?</vt:lpstr>
      <vt:lpstr>BASIC EXAMPLE:</vt:lpstr>
      <vt:lpstr>A SIMPLE EXAMPLE:</vt:lpstr>
      <vt:lpstr>THE IMPLEMENTERS.</vt:lpstr>
      <vt:lpstr>THE ABSTRACTIONS</vt:lpstr>
      <vt:lpstr>RESOURCES: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Cuevas</dc:creator>
  <cp:lastModifiedBy>Daniel Cuevas</cp:lastModifiedBy>
  <cp:revision>17</cp:revision>
  <dcterms:created xsi:type="dcterms:W3CDTF">2015-11-02T06:40:35Z</dcterms:created>
  <dcterms:modified xsi:type="dcterms:W3CDTF">2015-11-03T07:32:12Z</dcterms:modified>
</cp:coreProperties>
</file>