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81074" y="4583671"/>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DIVYA DHARSHINI.S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sz="2400" dirty="0">
                <a:latin typeface="Times New Roman" panose="02020603050405020304" pitchFamily="18" charset="0"/>
                <a:cs typeface="Times New Roman" panose="02020603050405020304" pitchFamily="18" charset="0"/>
              </a:rPr>
              <a:t>: asunm1369312210299</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27</cp:revision>
  <dcterms:created xsi:type="dcterms:W3CDTF">2024-03-29T15:07:22Z</dcterms:created>
  <dcterms:modified xsi:type="dcterms:W3CDTF">2024-09-30T11:49:32Z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