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70" r:id="rId5"/>
    <p:sldId id="268" r:id="rId6"/>
    <p:sldId id="259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C303C-3472-4DFA-A60B-2AE8EA011180}" v="253" dt="2020-12-10T16:47:50.281"/>
    <p1510:client id="{49426B6F-4444-42AD-9EC8-35339A904851}" v="405" dt="2020-12-12T12:38:14.324"/>
    <p1510:client id="{5B657C39-3197-41A9-B16D-EF1A38A04913}" v="80" dt="2020-12-21T07:22:45.786"/>
    <p1510:client id="{93F8C1D7-989C-40C1-A29B-C14B115BEDC7}" v="395" dt="2020-12-10T08:42:16.337"/>
    <p1510:client id="{9830C54E-757B-41FE-B9A5-C4F0203A8A7B}" v="20" dt="2020-12-12T12:45:35.178"/>
    <p1510:client id="{BD9903DE-8CC4-4F81-AF02-7F9B68A3C404}" v="145" dt="2020-12-10T15:35:43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9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7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682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5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02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0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7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3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8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9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3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7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3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1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D3A3FA0E-ACE4-4691-A3C6-8BE477108B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1067" r="90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/>
              <a:t>Информационна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: </a:t>
            </a:r>
            <a:r>
              <a:rPr lang="en-US" dirty="0" err="1"/>
              <a:t>Библиотека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err="1"/>
              <a:t>Изготвено</a:t>
            </a:r>
            <a:r>
              <a:rPr lang="en-US" sz="1700"/>
              <a:t> </a:t>
            </a:r>
            <a:r>
              <a:rPr lang="en-US" sz="1700" err="1"/>
              <a:t>от</a:t>
            </a:r>
            <a:r>
              <a:rPr lang="en-US" sz="1700"/>
              <a:t>:</a:t>
            </a:r>
            <a:br>
              <a:rPr lang="en-US" sz="1700"/>
            </a:br>
            <a:r>
              <a:rPr lang="en-US" sz="1700" err="1"/>
              <a:t>Добромир</a:t>
            </a:r>
            <a:r>
              <a:rPr lang="en-US" sz="1700"/>
              <a:t> Кираджиев,</a:t>
            </a:r>
            <a:br>
              <a:rPr lang="en-US" sz="1700"/>
            </a:br>
            <a:r>
              <a:rPr lang="en-US" sz="1700" err="1"/>
              <a:t>Даниел</a:t>
            </a:r>
            <a:r>
              <a:rPr lang="en-US" sz="1700"/>
              <a:t> </a:t>
            </a:r>
            <a:r>
              <a:rPr lang="en-US" sz="1700" err="1"/>
              <a:t>Костов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BF54-D775-4D30-AA01-D84B015F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Показване на читатели и книги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B162BE8-5ED0-4510-A80F-8359672C2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06" y="1281625"/>
            <a:ext cx="4503276" cy="3182579"/>
          </a:xfr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F98B547F-48CE-45A5-BC00-DBB25719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08" y="1153153"/>
            <a:ext cx="4648200" cy="3269304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E88458D0-0BD5-4977-BD15-72A92EE23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082" y="2961107"/>
            <a:ext cx="5215053" cy="364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CE99-4E54-43A2-9143-16BB5DD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Търсене на читатели и книги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2433770A-BC51-49F2-9FEC-44224E3D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52" y="1848479"/>
            <a:ext cx="5668474" cy="3991042"/>
          </a:xfr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6183F5D8-0A1B-4BB7-8F9C-6A6D4230B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7" y="1846192"/>
            <a:ext cx="5623931" cy="39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4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C7D2-E993-4FB8-BE73-BBF13FF9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Нотификации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0691E6-F9E9-483D-8EE9-2B05FBE73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151" y="2052918"/>
            <a:ext cx="5920863" cy="4195481"/>
          </a:xfrm>
        </p:spPr>
      </p:pic>
    </p:spTree>
    <p:extLst>
      <p:ext uri="{BB962C8B-B14F-4D97-AF65-F5344CB8AC3E}">
        <p14:creationId xmlns:p14="http://schemas.microsoft.com/office/powerpoint/2010/main" val="138779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79C0-FBD7-4B8E-A01A-EA568328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Читателско меню</a:t>
            </a:r>
          </a:p>
        </p:txBody>
      </p: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15352D6-9E2B-4BAF-B546-A0A685A20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27" y="1978577"/>
            <a:ext cx="5892131" cy="3526408"/>
          </a:xfrm>
        </p:spPr>
      </p:pic>
      <p:pic>
        <p:nvPicPr>
          <p:cNvPr id="5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8443C46-BDEB-4354-8677-DB2E00ED4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546" y="1252082"/>
            <a:ext cx="6153614" cy="3666176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F37FDEEC-2A7A-4EA4-B314-2547E9918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15" y="3628236"/>
            <a:ext cx="5029199" cy="30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600E0-E57B-474F-8C4A-5701DA71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Край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FFDF-0B3F-4247-B39F-D973AC64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cap="all">
                <a:solidFill>
                  <a:schemeClr val="bg2"/>
                </a:solidFill>
              </a:rPr>
              <a:t>Благодаря за Вниманието! </a:t>
            </a:r>
          </a:p>
        </p:txBody>
      </p:sp>
    </p:spTree>
    <p:extLst>
      <p:ext uri="{BB962C8B-B14F-4D97-AF65-F5344CB8AC3E}">
        <p14:creationId xmlns:p14="http://schemas.microsoft.com/office/powerpoint/2010/main" val="33914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FBADCE8-0AB1-4C28-BCF6-AE9A25A761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D779E-6F31-42D7-80D0-1DFE421D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err="1"/>
              <a:t>Използвани</a:t>
            </a:r>
            <a:r>
              <a:rPr lang="en-US"/>
              <a:t> </a:t>
            </a:r>
            <a:r>
              <a:rPr lang="en-US" err="1"/>
              <a:t>технологии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6EBFA-4394-4B46-9875-039A1F1D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7C1E-4640-43B1-9CF6-24114859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Microsoft SQL Server</a:t>
            </a:r>
          </a:p>
          <a:p>
            <a:pPr>
              <a:buFont typeface="Arial" charset="2"/>
              <a:buChar char="•"/>
            </a:pPr>
            <a:r>
              <a:rPr lang="en-US" dirty="0"/>
              <a:t>Microsoft SQL Server Management Studio</a:t>
            </a:r>
          </a:p>
          <a:p>
            <a:pPr>
              <a:buFont typeface="Arial" charset="2"/>
              <a:buChar char="•"/>
            </a:pPr>
            <a:r>
              <a:rPr lang="en-US">
                <a:ea typeface="+mj-lt"/>
                <a:cs typeface="+mj-lt"/>
              </a:rPr>
              <a:t>Microsoft JDBC Driver for SQL Server</a:t>
            </a:r>
          </a:p>
          <a:p>
            <a:pPr>
              <a:buFont typeface="Arial" charset="2"/>
              <a:buChar char="•"/>
            </a:pPr>
            <a:r>
              <a:rPr lang="en-US" dirty="0"/>
              <a:t>Java</a:t>
            </a:r>
          </a:p>
          <a:p>
            <a:pPr>
              <a:buFont typeface="Arial" charset="2"/>
              <a:buChar char="•"/>
            </a:pPr>
            <a:r>
              <a:rPr lang="en-US" dirty="0"/>
              <a:t>JavaFX</a:t>
            </a:r>
          </a:p>
          <a:p>
            <a:pPr>
              <a:buFont typeface="Arial" charset="2"/>
              <a:buChar char="•"/>
            </a:pPr>
            <a:r>
              <a:rPr lang="en-US" dirty="0"/>
              <a:t>Tray Notification library for JavaFX</a:t>
            </a:r>
          </a:p>
          <a:p>
            <a:pPr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9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9ED2-C935-44E6-9318-7112B23B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Функционалност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A63F-40DB-46EF-B518-2C0F1A11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вида</a:t>
            </a:r>
            <a:r>
              <a:rPr lang="en-US" dirty="0"/>
              <a:t> </a:t>
            </a:r>
            <a:r>
              <a:rPr lang="en-US" dirty="0" err="1"/>
              <a:t>потребители</a:t>
            </a:r>
            <a:r>
              <a:rPr lang="en-US" dirty="0"/>
              <a:t> - </a:t>
            </a:r>
            <a:r>
              <a:rPr lang="en-US" dirty="0" err="1"/>
              <a:t>администратор</a:t>
            </a:r>
            <a:r>
              <a:rPr lang="en-US" dirty="0"/>
              <a:t> и </a:t>
            </a:r>
            <a:r>
              <a:rPr lang="en-US" dirty="0" err="1"/>
              <a:t>клиенти</a:t>
            </a:r>
            <a:r>
              <a:rPr lang="en-US" dirty="0"/>
              <a:t> (</a:t>
            </a:r>
            <a:r>
              <a:rPr lang="en-US" dirty="0" err="1"/>
              <a:t>оператори</a:t>
            </a:r>
            <a:r>
              <a:rPr lang="en-US" dirty="0"/>
              <a:t> и </a:t>
            </a:r>
            <a:r>
              <a:rPr lang="en-US" dirty="0" err="1"/>
              <a:t>читатели</a:t>
            </a:r>
            <a:r>
              <a:rPr lang="en-US" dirty="0"/>
              <a:t>)</a:t>
            </a:r>
          </a:p>
          <a:p>
            <a:pPr>
              <a:buFont typeface="Arial" charset="2"/>
              <a:buChar char="•"/>
            </a:pPr>
            <a:r>
              <a:rPr lang="en-US" dirty="0" err="1"/>
              <a:t>Създаване</a:t>
            </a:r>
            <a:r>
              <a:rPr lang="en-US" dirty="0"/>
              <a:t> и </a:t>
            </a:r>
            <a:r>
              <a:rPr lang="en-US" dirty="0" err="1"/>
              <a:t>премахване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оператори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администратор</a:t>
            </a:r>
          </a:p>
          <a:p>
            <a:pPr>
              <a:buFont typeface="Arial" charset="2"/>
              <a:buChar char="•"/>
            </a:pPr>
            <a:r>
              <a:rPr lang="en-US" dirty="0" err="1"/>
              <a:t>Създаване</a:t>
            </a:r>
            <a:r>
              <a:rPr lang="en-US" dirty="0"/>
              <a:t> и </a:t>
            </a:r>
            <a:r>
              <a:rPr lang="en-US" dirty="0" err="1"/>
              <a:t>отписване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читатели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оператори</a:t>
            </a:r>
          </a:p>
          <a:p>
            <a:pPr>
              <a:buFont typeface="Arial" charset="2"/>
              <a:buChar char="•"/>
            </a:pPr>
            <a:r>
              <a:rPr lang="en-US" dirty="0" err="1"/>
              <a:t>Формуляр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създаване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читателски</a:t>
            </a:r>
            <a:r>
              <a:rPr lang="en-US" dirty="0"/>
              <a:t> </a:t>
            </a:r>
            <a:r>
              <a:rPr lang="en-US" dirty="0" err="1"/>
              <a:t>профил</a:t>
            </a:r>
          </a:p>
          <a:p>
            <a:pPr>
              <a:buFont typeface="Arial" charset="2"/>
              <a:buChar char="•"/>
            </a:pPr>
            <a:r>
              <a:rPr lang="en-US" dirty="0" err="1"/>
              <a:t>Добавяне</a:t>
            </a:r>
            <a:r>
              <a:rPr lang="en-US" dirty="0"/>
              <a:t>/</a:t>
            </a:r>
            <a:r>
              <a:rPr lang="en-US" dirty="0" err="1"/>
              <a:t>обновяване</a:t>
            </a:r>
            <a:r>
              <a:rPr lang="en-US" dirty="0"/>
              <a:t>/</a:t>
            </a:r>
            <a:r>
              <a:rPr lang="en-US" dirty="0" err="1"/>
              <a:t>отдаване</a:t>
            </a:r>
            <a:r>
              <a:rPr lang="en-US" dirty="0"/>
              <a:t>/</a:t>
            </a:r>
            <a:r>
              <a:rPr lang="en-US" dirty="0" err="1"/>
              <a:t>връщане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книги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US" dirty="0" err="1"/>
              <a:t>Рейтинг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потребители</a:t>
            </a:r>
          </a:p>
          <a:p>
            <a:pPr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0803-01E5-4F84-9C5B-E55ABA82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Диаграма на базата от данни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7044CD6-4BD8-4648-ABCC-BAFB02D7C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795" y="1272333"/>
            <a:ext cx="3552940" cy="5403529"/>
          </a:xfrm>
        </p:spPr>
      </p:pic>
    </p:spTree>
    <p:extLst>
      <p:ext uri="{BB962C8B-B14F-4D97-AF65-F5344CB8AC3E}">
        <p14:creationId xmlns:p14="http://schemas.microsoft.com/office/powerpoint/2010/main" val="197816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FFD0-4DBC-4B8F-A1A4-7E2FF8E4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Админ меню</a:t>
            </a:r>
          </a:p>
        </p:txBody>
      </p:sp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8729B35A-4128-4CF2-8764-FE05F4376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89" y="1210454"/>
            <a:ext cx="7667625" cy="4114800"/>
          </a:xfrm>
        </p:spPr>
      </p:pic>
      <p:pic>
        <p:nvPicPr>
          <p:cNvPr id="13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BAF266-05F6-4C10-A3FE-FAA1403D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644" y="3399305"/>
            <a:ext cx="5912004" cy="31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7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0CC4-0035-4605-AB0F-44BB8648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Начален, login прозорец и формуляр за регистрация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763447-9CB2-4992-B5BA-83AC2C064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543" y="1196283"/>
            <a:ext cx="3686175" cy="2228850"/>
          </a:xfrm>
        </p:spPr>
      </p:pic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D995F12-3F2F-4645-A3C1-94F64778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815" y="3625120"/>
            <a:ext cx="3012687" cy="2609296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CA80455-3307-402F-9322-B37D2A48B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66" y="3671099"/>
            <a:ext cx="2743200" cy="25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9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C507-FB98-42AA-89F6-12EA1ACA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Оператор меню - добавяне на читатели и книги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0CA86B-F5D1-46A7-84EA-F7D5EFB29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87" y="1850338"/>
            <a:ext cx="5669150" cy="4000335"/>
          </a:xfr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12B1EB8-D7B9-4D49-8363-4015FC10F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883" y="1845439"/>
            <a:ext cx="5670395" cy="40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6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6785-181A-4128-B0B1-29997932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Променяне на читатели и книги</a:t>
            </a:r>
            <a:endParaRPr lang="en-US"/>
          </a:p>
        </p:txBody>
      </p:sp>
      <p:pic>
        <p:nvPicPr>
          <p:cNvPr id="7" name="Picture 7" descr="A picture containing graphical user interface, table&#10;&#10;Description automatically generated">
            <a:extLst>
              <a:ext uri="{FF2B5EF4-FFF2-40B4-BE49-F238E27FC236}">
                <a16:creationId xmlns:a16="http://schemas.microsoft.com/office/drawing/2014/main" id="{0D57DFB8-4A19-4258-B276-B9961721F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8" y="1876357"/>
            <a:ext cx="5670368" cy="4000335"/>
          </a:xfrm>
        </p:spPr>
      </p:pic>
      <p:pic>
        <p:nvPicPr>
          <p:cNvPr id="8" name="Picture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6CDE553-14AF-480C-99F2-D5D2FA173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7" y="1873363"/>
            <a:ext cx="5688980" cy="40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8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9863-73B0-4514-B642-98889E6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Премахване на читатели и книги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9B7CD35C-4FCF-4249-9C6C-9962E05C8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74" y="1904235"/>
            <a:ext cx="5668648" cy="4018921"/>
          </a:xfr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40ED2A77-4C26-4D49-96EE-736AEB8AD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7" y="1907059"/>
            <a:ext cx="5763322" cy="40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22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Информационна система: Библиотека</vt:lpstr>
      <vt:lpstr>Използвани технологии</vt:lpstr>
      <vt:lpstr>Функционалност</vt:lpstr>
      <vt:lpstr>Диаграма на базата от данни</vt:lpstr>
      <vt:lpstr>Админ меню</vt:lpstr>
      <vt:lpstr>Начален, login прозорец и формуляр за регистрация</vt:lpstr>
      <vt:lpstr>Оператор меню - добавяне на читатели и книги</vt:lpstr>
      <vt:lpstr>Променяне на читатели и книги</vt:lpstr>
      <vt:lpstr>Премахване на читатели и книги</vt:lpstr>
      <vt:lpstr>Показване на читатели и книги</vt:lpstr>
      <vt:lpstr>Търсене на читатели и книги</vt:lpstr>
      <vt:lpstr>Нотификации</vt:lpstr>
      <vt:lpstr>Читателско меню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221</cp:revision>
  <dcterms:created xsi:type="dcterms:W3CDTF">2020-12-10T08:17:33Z</dcterms:created>
  <dcterms:modified xsi:type="dcterms:W3CDTF">2020-12-21T07:24:16Z</dcterms:modified>
</cp:coreProperties>
</file>