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2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0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7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5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74F37F-3DD0-C88D-2410-1CB26D7F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endParaRPr lang="hu-HU" sz="440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B85807-0B26-9FB0-4A8E-EF04A9438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endParaRPr lang="hu-HU"/>
          </a:p>
        </p:txBody>
      </p:sp>
      <p:pic>
        <p:nvPicPr>
          <p:cNvPr id="4" name="Picture 3" descr="Felhők az égen kis szögben alulról fotózva">
            <a:extLst>
              <a:ext uri="{FF2B5EF4-FFF2-40B4-BE49-F238E27FC236}">
                <a16:creationId xmlns:a16="http://schemas.microsoft.com/office/drawing/2014/main" id="{1DA8A1F6-D8B2-DC17-743E-5AF699F6D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98" b="2569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647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Felix Titling</vt:lpstr>
      <vt:lpstr>Goudy Old Style</vt:lpstr>
      <vt:lpstr>ArchwayVTI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Drig Dávid</dc:creator>
  <cp:lastModifiedBy>Drig Dávid</cp:lastModifiedBy>
  <cp:revision>1</cp:revision>
  <dcterms:created xsi:type="dcterms:W3CDTF">2023-12-06T16:50:51Z</dcterms:created>
  <dcterms:modified xsi:type="dcterms:W3CDTF">2023-12-06T16:51:05Z</dcterms:modified>
</cp:coreProperties>
</file>