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D9B071-7BF7-55BC-07BC-7B0B8B15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7528622-C2BA-FA16-2663-271097113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AA7EB5-17E8-A10F-6D7A-E753E36E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3B1D93-4388-4ACC-C805-AAD70171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C81DC8-889B-0906-E9D0-B5700CCF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73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650317-4703-9A8F-DC3A-9E83581D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691F529-1ADC-BB8B-5397-CF81E3759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35BBA1-DA54-0ED3-7633-AF45C2BE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6C3B8D-245E-9D37-E647-3F74712F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2FADE4-58DC-7F5C-68DB-041A3D2A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48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B2C976C-371D-1A01-AA56-EB436A1E1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0B5EC1C-24F8-7C65-83F9-C9176F7FB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92B38D-43BB-A18C-D5B5-A34599F5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AA45B7-B07A-910B-42B0-B1793C52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CA97E7-2D77-A88A-4A51-C82D1B31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807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A1BF8-6455-FDFB-7060-11890093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BE50C3-4450-DC7C-4165-19665465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630AAA-F679-AD63-92BC-E5DE8A1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B2DE2E-E035-FA90-93CF-06635557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8E74CF-6AAE-6EE4-80B0-24155279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370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2CFAAD-2051-0800-B576-6CC72A7B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8213A95-4F6E-037B-2470-2E95EB2B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7D70F6-C55B-8BDD-AC29-371E9F2A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06C0D9-A736-A064-8B28-D70C570E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1B5AE2-FC07-9260-B9B3-66F35A71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97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EB1EB-86B7-4332-BF6C-02632A19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037DD7-344A-63A9-D5C5-01B969EA9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6B493B4-57F8-0D84-C2CE-5E3F2E66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9B318E-D59C-187B-C85A-057F03C4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695B224-1BB2-759F-223B-B85B8981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01F035-98AB-F741-3B09-618795AA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650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9655CF-C5F1-05DE-BDFA-1E65ADDA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765FF6-155C-9A2A-5DA9-BB7B34D8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278CA7C-44F2-B135-8A72-6FD51457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7B2092B-7E55-7858-1025-E7B548A85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D1DA7BE-1D51-50F1-9CD9-6153B974C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4A32E67-77E0-B0AF-2FDB-62F05E2A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34A05E9-C1BD-EECE-85A4-760C61E4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5BCAB88-AE06-202D-A61A-D586B899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23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AB5C5-E668-EBA0-49D6-BB8F839E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9C3712B-C799-E003-9FB1-0A697F19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69F2D2-FAC5-69FC-2563-EC0F1C15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1AE48B-2BEF-3A2E-7D77-FDEE4166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53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38BA48F-F1F2-8BB7-D1BC-2DA38ADA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E9A8641-D6E9-AD9D-C705-D9201E90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532B9AD-0CD1-80B2-3F75-8BEAB3C4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40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87643-DE4F-0138-815C-A8A47904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EA2FED-43BB-97C7-8831-8630CB3C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35FCCB8-3C46-E61D-5BAA-E31DA33D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476329E-29FC-CFF2-4A53-B2328F99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1D3483A-4BE5-3F44-045B-93E24CBB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A16764-C7B4-766A-A53F-542EBF51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3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F40FC5-13FF-3471-EC2D-583BEBA6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BD51078-DF24-BB6F-1CD8-9DC14BD38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290EE26-2189-DA49-9479-BE1FA10E8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79A218-B968-640D-F1A3-F8F0FB1E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548BBDE-E5C2-5D7E-9547-EC76B588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76A10D-D97C-93D9-21B6-22BA0018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6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54524B3-5C98-D656-799A-EBEBCDCE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2A1F6B-A3C4-5EAA-0F34-C14EC702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564CF3-F864-8F88-D48E-B0DCFA89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B8A9-70E3-45B2-90B3-5ADACE810332}" type="datetimeFigureOut">
              <a:rPr lang="hu-HU" smtClean="0"/>
              <a:t>2023. 08. 29.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DAB560-F770-E5DF-8462-0DEBB8E65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09B113-6497-74A6-E6B4-B5C76204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D913-A196-4118-80E5-36FFD02A79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50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26F4F0-B7F7-975A-B0E3-C2B979E08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asdf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B5C5BEB-C2ED-C99F-C816-84C2F8D1A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72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asdf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Drig Dávid</dc:creator>
  <cp:lastModifiedBy>Drig Dávid</cp:lastModifiedBy>
  <cp:revision>1</cp:revision>
  <dcterms:created xsi:type="dcterms:W3CDTF">2023-08-29T16:40:30Z</dcterms:created>
  <dcterms:modified xsi:type="dcterms:W3CDTF">2023-08-29T16:40:49Z</dcterms:modified>
</cp:coreProperties>
</file>