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1" r:id="rId7"/>
    <p:sldId id="262" r:id="rId8"/>
    <p:sldId id="263" r:id="rId9"/>
    <p:sldId id="265" r:id="rId10"/>
    <p:sldId id="260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7B71CD-8FDE-A851-3E84-9CCF9A917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DCEBD34-7790-916D-8C6D-741D10CAB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C2CE82-C7DA-7AC9-261C-EAD1A23C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24CC-0B0C-4517-9F72-E64E97373B52}" type="datetimeFigureOut">
              <a:rPr lang="hu-HU" smtClean="0"/>
              <a:t>2025. 10. 31.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9EAF16-9638-6DC6-CCEF-64DCBB65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6537FC-CA6C-5D26-2960-F30C8F54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E383-C422-46F9-AD1C-23AD15BC12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92F68A-9A95-DA06-0A33-F26C0AE9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E0E1173-D4D7-1E61-247C-5E6A9322D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EA184C-EDC8-8095-D7EE-430D3713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24CC-0B0C-4517-9F72-E64E97373B52}" type="datetimeFigureOut">
              <a:rPr lang="hu-HU" smtClean="0"/>
              <a:t>2025. 10. 31.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4AF130-4EF2-DF73-E425-E8548B97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BEA254-5D2C-9AEA-5ABF-C86A5E3B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E383-C422-46F9-AD1C-23AD15BC12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88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CEC5A1C-DB57-3625-DDB5-B5CAE5BFB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BAF4F47-69FE-111E-469C-6E7A313AC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72C23A-8E33-55C6-75AB-567E9799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24CC-0B0C-4517-9F72-E64E97373B52}" type="datetimeFigureOut">
              <a:rPr lang="hu-HU" smtClean="0"/>
              <a:t>2025. 10. 31.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F67693-4A93-64C0-693F-2B1E9E7B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4CDEA7-C714-1787-CF03-67A2C2C8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E383-C422-46F9-AD1C-23AD15BC12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626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356DEC-7627-BF71-4524-465A603F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71769D-8A92-3E79-EDA8-8E5317A7A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E19EED1-0E20-6186-3CF3-7899AAA6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24CC-0B0C-4517-9F72-E64E97373B52}" type="datetimeFigureOut">
              <a:rPr lang="hu-HU" smtClean="0"/>
              <a:t>2025. 10. 31.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3411C35-C6C5-100D-389F-55896B78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EB29FF-7E76-9C37-7A8A-3BF3E277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E383-C422-46F9-AD1C-23AD15BC12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078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5C86C9-A9DE-9275-6B04-E17C4A20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60BFFA-5ECB-B9A0-5B89-6761F389F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C8C82C-BC72-D01F-3100-5988B160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24CC-0B0C-4517-9F72-E64E97373B52}" type="datetimeFigureOut">
              <a:rPr lang="hu-HU" smtClean="0"/>
              <a:t>2025. 10. 31.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F1DD35-C3CD-94A1-8821-A43519C0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809D2A-D945-C031-F38B-F3106BF0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E383-C422-46F9-AD1C-23AD15BC12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47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329D55-F21F-F432-377E-B9CFBD3B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1E05C5-07C6-894B-A59D-A11A69590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FB4AF01-103E-85BF-9448-E16886D6B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6D2405F-3C84-715B-FEB7-E30E6BF1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24CC-0B0C-4517-9F72-E64E97373B52}" type="datetimeFigureOut">
              <a:rPr lang="hu-HU" smtClean="0"/>
              <a:t>2025. 10. 31.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64C6C08-CEBD-26E1-D886-ED42791D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468085-D6EC-5B80-BC03-7FB558FC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E383-C422-46F9-AD1C-23AD15BC12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747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A4F729-99E9-7490-8B4A-7A5C09F6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D63621-E2EA-B9D8-1D43-0240BAEC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FBA9238-0C6C-8B47-B2DE-4B73C886F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D10F03E-D809-5905-250E-E3AD0A468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9CAE7FF-CC17-A3A8-ECDE-8C46EE6AE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E4532FD-87E1-7F31-44F8-348E5174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24CC-0B0C-4517-9F72-E64E97373B52}" type="datetimeFigureOut">
              <a:rPr lang="hu-HU" smtClean="0"/>
              <a:t>2025. 10. 31.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A3C0770-34E7-5BC6-FC8F-C53A796B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C5D4A7E-0FF0-CBED-DD76-CFF9D2A9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E383-C422-46F9-AD1C-23AD15BC12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74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643AFD-0060-E267-0019-3CDDF22B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36249E0-4379-DF14-5143-2DC30F1D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24CC-0B0C-4517-9F72-E64E97373B52}" type="datetimeFigureOut">
              <a:rPr lang="hu-HU" smtClean="0"/>
              <a:t>2025. 10. 31.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077DB93-4493-E7AC-6007-D6CC8F98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A2A433A-0DE5-EDC5-6E8D-32A5BC3C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E383-C422-46F9-AD1C-23AD15BC12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36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1F63636-8936-B386-264D-941BB08F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24CC-0B0C-4517-9F72-E64E97373B52}" type="datetimeFigureOut">
              <a:rPr lang="hu-HU" smtClean="0"/>
              <a:t>2025. 10. 31.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AC11FEE-ABB6-9879-5120-8EE823E1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DE90AEE-CE8E-7FA2-9E52-6DB7ED31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E383-C422-46F9-AD1C-23AD15BC12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669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2D4301-2219-DAA5-6F61-1AF92CF7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8ED53E-FD24-33C2-DFA3-0892382D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A2D1CDB-A55D-F97B-B7D4-F7197F6DF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506670A-0AD3-6386-CB42-D0C3A7AC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24CC-0B0C-4517-9F72-E64E97373B52}" type="datetimeFigureOut">
              <a:rPr lang="hu-HU" smtClean="0"/>
              <a:t>2025. 10. 31.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9D5BF8D-B7B9-C3A4-A734-1C95BE40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AE6EF44-F08C-A816-FB1C-6416E4F9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E383-C422-46F9-AD1C-23AD15BC12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28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8D88E4-0AAF-3D72-9C98-FF918D55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C8AD658-CD04-5252-FB29-C81754C7D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5AAAFA4-3984-745B-846B-30AA08744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D4D5CAA-0100-60B8-C617-92EA1735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24CC-0B0C-4517-9F72-E64E97373B52}" type="datetimeFigureOut">
              <a:rPr lang="hu-HU" smtClean="0"/>
              <a:t>2025. 10. 31.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031EE84-A174-9251-FE7E-12E53307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D472A1-32E4-3940-D507-0B52AB35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E383-C422-46F9-AD1C-23AD15BC12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79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47A66AC-F59B-CBAF-D073-6B3E3434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A6F5CA-E9C3-48EA-8EA4-2411E7D3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EE7E92-8AF0-110D-A269-7B393EE0A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924CC-0B0C-4517-9F72-E64E97373B52}" type="datetimeFigureOut">
              <a:rPr lang="hu-HU" smtClean="0"/>
              <a:t>2025. 10. 31.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2E2057-051B-53A9-C18F-E79F72DBA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6E410E-1365-4D1D-D313-10BD127B4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0FE383-C422-46F9-AD1C-23AD15BC12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071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F12923-71FE-721A-73FF-DD0BB7765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Dolgozó nyilvántartó rendszer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D89A9EE-39F8-6E04-E1DD-94723BEA0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Programtervezési minták beadandó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Drig Dávid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Miskolci Egyetem, 2025. november 3.</a:t>
            </a:r>
          </a:p>
        </p:txBody>
      </p:sp>
    </p:spTree>
    <p:extLst>
      <p:ext uri="{BB962C8B-B14F-4D97-AF65-F5344CB8AC3E}">
        <p14:creationId xmlns:p14="http://schemas.microsoft.com/office/powerpoint/2010/main" val="423102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92B1D9-DBEB-3181-8B02-6EA1D8FE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344" y="82296"/>
            <a:ext cx="5925312" cy="1325563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62784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5ED69D-E55A-7EAF-4252-8268753C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Téma: Dolgozók nyilvántartása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3BB04D-B447-6572-D217-61724A216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2513"/>
            <a:ext cx="121920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Különböző típusú dolgozók kezelése (egyetemi, informatikai) </a:t>
            </a:r>
          </a:p>
          <a:p>
            <a:pPr>
              <a:lnSpc>
                <a:spcPct val="150000"/>
              </a:lnSpc>
            </a:pPr>
            <a:r>
              <a:rPr lang="hu-H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Fájlba írás és beolvasás </a:t>
            </a:r>
          </a:p>
          <a:p>
            <a:pPr>
              <a:lnSpc>
                <a:spcPct val="150000"/>
              </a:lnSpc>
            </a:pPr>
            <a:r>
              <a:rPr lang="hu-H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Egyszerű statisztika készítése </a:t>
            </a:r>
          </a:p>
          <a:p>
            <a:pPr>
              <a:lnSpc>
                <a:spcPct val="150000"/>
              </a:lnSpc>
            </a:pPr>
            <a:r>
              <a:rPr lang="hu-H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nyelven, konzolos működés</a:t>
            </a:r>
          </a:p>
        </p:txBody>
      </p:sp>
    </p:spTree>
    <p:extLst>
      <p:ext uri="{BB962C8B-B14F-4D97-AF65-F5344CB8AC3E}">
        <p14:creationId xmlns:p14="http://schemas.microsoft.com/office/powerpoint/2010/main" val="318644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156A0B-5E86-22F6-8F55-13AB3277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999"/>
            <a:ext cx="10515600" cy="819401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Osztálydiagram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17E5E2C-0DF0-C5DD-56EF-B1BADC5F6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7824"/>
            <a:ext cx="12192000" cy="59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0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FC6BA3-9D98-525B-ACE2-67FA2B30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Egyszerűsített osztálydiagram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4AB8093-0316-0AD4-0ED8-AF122871C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78" y="969264"/>
            <a:ext cx="9364644" cy="58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5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E25825-927A-2964-52D8-FBAAC089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Felhasznált minták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4F49BF-AD60-961D-C16A-A0B61A05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63700"/>
            <a:ext cx="121920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hu-H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dolgozók listájának bejárása </a:t>
            </a:r>
          </a:p>
          <a:p>
            <a:pPr>
              <a:lnSpc>
                <a:spcPct val="150000"/>
              </a:lnSpc>
            </a:pPr>
            <a:r>
              <a:rPr lang="hu-H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hu-H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hu-H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dolgozók létrehozása (IT vagy egyetemi) </a:t>
            </a:r>
          </a:p>
          <a:p>
            <a:pPr>
              <a:lnSpc>
                <a:spcPct val="150000"/>
              </a:lnSpc>
            </a:pPr>
            <a:r>
              <a:rPr lang="hu-H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lang="hu-H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fájlműveletek (beolvasás, írás) egyszerű kezelése</a:t>
            </a:r>
          </a:p>
        </p:txBody>
      </p:sp>
    </p:spTree>
    <p:extLst>
      <p:ext uri="{BB962C8B-B14F-4D97-AF65-F5344CB8AC3E}">
        <p14:creationId xmlns:p14="http://schemas.microsoft.com/office/powerpoint/2010/main" val="239187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189CDA-5E06-EF0F-D09F-43E0D29E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BD5CD8-DD91-968C-48BF-E16802B01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76400"/>
            <a:ext cx="5305926" cy="51815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Cél: listák egységes bejárása </a:t>
            </a:r>
          </a:p>
          <a:p>
            <a:pPr>
              <a:lnSpc>
                <a:spcPct val="150000"/>
              </a:lnSpc>
            </a:pP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Használat: dolgozók bejárása (IT / egyetemi) </a:t>
            </a:r>
          </a:p>
          <a:p>
            <a:pPr>
              <a:lnSpc>
                <a:spcPct val="150000"/>
              </a:lnSpc>
            </a:pP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Osztály: </a:t>
            </a: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EmployeeIterator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Műveletek: </a:t>
            </a: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getNextElement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hasMoreElement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resetIterator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085B10F-E76A-5759-FACC-38C85EB9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68" y="1676400"/>
            <a:ext cx="6583679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8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FFB5CA-1289-E49A-D6AC-DC29EA5B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9FBAF7-610D-FC9D-025B-F95834F11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3938"/>
            <a:ext cx="4791075" cy="58340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Cél: megfelelő típusú dolgozó létrehozása </a:t>
            </a:r>
          </a:p>
          <a:p>
            <a:pPr>
              <a:lnSpc>
                <a:spcPct val="150000"/>
              </a:lnSpc>
            </a:pP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EmployeeFactory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interfész (</a:t>
            </a: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createEmployee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EmployeeFactoryImpl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típus eldöntése (IT / </a:t>
            </a: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Előny: az App-</a:t>
            </a: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nak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nem kell tudnia, milyen objektum jön létre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4C988AE-BEF4-01A6-D158-655F02475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5" y="1747838"/>
            <a:ext cx="7303350" cy="29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7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F70261-3B1A-7AD0-4E0A-D04E66C1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BA4811-4E61-2F0A-7344-99EDE5A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49350"/>
            <a:ext cx="3933825" cy="5708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Cél: fájlműveletek (írás / olvasás) elrejtése</a:t>
            </a:r>
          </a:p>
          <a:p>
            <a:pPr>
              <a:lnSpc>
                <a:spcPct val="150000"/>
              </a:lnSpc>
            </a:pP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FileService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interfész (</a:t>
            </a: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writeToFile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readFromFile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EmployeeFileService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konkrét megvalósítás </a:t>
            </a:r>
          </a:p>
          <a:p>
            <a:pPr>
              <a:lnSpc>
                <a:spcPct val="150000"/>
              </a:lnSpc>
            </a:pP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Előny: az App nem kezeli közvetlenül a fájlokat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B1842E2-91B6-10CC-AD3D-B3F3AEF7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286"/>
            <a:ext cx="6096000" cy="68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2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1EACFC-DC09-2A2F-9F10-FC6BD673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működése és eredményei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0E343C-4414-DFBE-2F7F-7FB8C2C0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5709044" cy="5167312"/>
          </a:xfrm>
        </p:spPr>
        <p:txBody>
          <a:bodyPr>
            <a:normAutofit/>
          </a:bodyPr>
          <a:lstStyle/>
          <a:p>
            <a:r>
              <a:rPr lang="hu-HU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Fájlok beolvasása (</a:t>
            </a:r>
            <a:r>
              <a:rPr lang="hu-HU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Facade</a:t>
            </a:r>
            <a:r>
              <a:rPr lang="hu-HU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minta)</a:t>
            </a:r>
            <a:br>
              <a:rPr lang="hu-HU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hu-HU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hu-HU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Dolgozók létrehozása (</a:t>
            </a:r>
            <a:r>
              <a:rPr lang="hu-HU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Factory</a:t>
            </a:r>
            <a:r>
              <a:rPr lang="hu-HU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hu-HU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Method</a:t>
            </a:r>
            <a:r>
              <a:rPr lang="hu-HU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br>
              <a:rPr lang="hu-HU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hu-HU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hu-HU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Listák bejárása (</a:t>
            </a:r>
            <a:r>
              <a:rPr lang="hu-HU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Iterator</a:t>
            </a:r>
            <a:r>
              <a:rPr lang="hu-HU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minta)</a:t>
            </a:r>
            <a:br>
              <a:rPr lang="hu-HU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hu-HU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hu-HU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Új dolgozók felvétele és mentése</a:t>
            </a:r>
            <a:br>
              <a:rPr lang="hu-HU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hu-HU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hu-HU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Egyszerű statisztika készítése</a:t>
            </a:r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7FCCB3A7-0EF3-A430-E5F2-7B7D237DF1CD}"/>
              </a:ext>
            </a:extLst>
          </p:cNvPr>
          <p:cNvGrpSpPr/>
          <p:nvPr/>
        </p:nvGrpSpPr>
        <p:grpSpPr>
          <a:xfrm>
            <a:off x="6096000" y="2766218"/>
            <a:ext cx="5898019" cy="1325564"/>
            <a:chOff x="5932411" y="1825327"/>
            <a:chExt cx="4734586" cy="941960"/>
          </a:xfrm>
        </p:grpSpPr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1FA7C346-F31E-7830-CD76-FD840DDAD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2411" y="1825327"/>
              <a:ext cx="4734586" cy="628738"/>
            </a:xfrm>
            <a:prstGeom prst="rect">
              <a:avLst/>
            </a:prstGeom>
          </p:spPr>
        </p:pic>
        <p:pic>
          <p:nvPicPr>
            <p:cNvPr id="9" name="Kép 8">
              <a:extLst>
                <a:ext uri="{FF2B5EF4-FFF2-40B4-BE49-F238E27FC236}">
                  <a16:creationId xmlns:a16="http://schemas.microsoft.com/office/drawing/2014/main" id="{90D3D76D-C6EC-6EAA-6457-1B2271B05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2411" y="2481497"/>
              <a:ext cx="4734586" cy="285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281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204</Words>
  <Application>Microsoft Office PowerPoint</Application>
  <PresentationFormat>Szélesvásznú</PresentationFormat>
  <Paragraphs>37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Office-téma</vt:lpstr>
      <vt:lpstr>Dolgozó nyilvántartó rendszer</vt:lpstr>
      <vt:lpstr>Téma: Dolgozók nyilvántartása</vt:lpstr>
      <vt:lpstr>Osztálydiagram</vt:lpstr>
      <vt:lpstr>Egyszerűsített osztálydiagram</vt:lpstr>
      <vt:lpstr>Felhasznált minták</vt:lpstr>
      <vt:lpstr>Iterator</vt:lpstr>
      <vt:lpstr>Factory Method</vt:lpstr>
      <vt:lpstr>Facade</vt:lpstr>
      <vt:lpstr>A program működése és eredményei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Drig Dávid</dc:creator>
  <cp:lastModifiedBy>Drig Dávid</cp:lastModifiedBy>
  <cp:revision>12</cp:revision>
  <dcterms:created xsi:type="dcterms:W3CDTF">2025-10-29T15:36:03Z</dcterms:created>
  <dcterms:modified xsi:type="dcterms:W3CDTF">2025-10-31T13:09:14Z</dcterms:modified>
</cp:coreProperties>
</file>