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19B6-31EA-4AFD-BB7B-ECE92183D31C}" type="datetimeFigureOut">
              <a:rPr lang="en-US" smtClean="0"/>
              <a:t>2/28/2025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692-AF7B-40B1-95EE-6FCC28EA24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19B6-31EA-4AFD-BB7B-ECE92183D31C}" type="datetimeFigureOut">
              <a:rPr lang="en-US" smtClean="0"/>
              <a:t>2/28/2025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692-AF7B-40B1-95EE-6FCC28EA24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19B6-31EA-4AFD-BB7B-ECE92183D31C}" type="datetimeFigureOut">
              <a:rPr lang="en-US" smtClean="0"/>
              <a:t>2/28/2025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692-AF7B-40B1-95EE-6FCC28EA24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19B6-31EA-4AFD-BB7B-ECE92183D31C}" type="datetimeFigureOut">
              <a:rPr lang="en-US" smtClean="0"/>
              <a:t>2/28/2025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692-AF7B-40B1-95EE-6FCC28EA24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19B6-31EA-4AFD-BB7B-ECE92183D31C}" type="datetimeFigureOut">
              <a:rPr lang="en-US" smtClean="0"/>
              <a:t>2/28/2025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692-AF7B-40B1-95EE-6FCC28EA24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19B6-31EA-4AFD-BB7B-ECE92183D31C}" type="datetimeFigureOut">
              <a:rPr lang="en-US" smtClean="0"/>
              <a:t>2/28/2025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692-AF7B-40B1-95EE-6FCC28EA24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19B6-31EA-4AFD-BB7B-ECE92183D31C}" type="datetimeFigureOut">
              <a:rPr lang="en-US" smtClean="0"/>
              <a:t>2/28/2025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692-AF7B-40B1-95EE-6FCC28EA24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19B6-31EA-4AFD-BB7B-ECE92183D31C}" type="datetimeFigureOut">
              <a:rPr lang="en-US" smtClean="0"/>
              <a:t>2/28/2025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692-AF7B-40B1-95EE-6FCC28EA24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19B6-31EA-4AFD-BB7B-ECE92183D31C}" type="datetimeFigureOut">
              <a:rPr lang="en-US" smtClean="0"/>
              <a:t>2/28/2025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692-AF7B-40B1-95EE-6FCC28EA24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19B6-31EA-4AFD-BB7B-ECE92183D31C}" type="datetimeFigureOut">
              <a:rPr lang="en-US" smtClean="0"/>
              <a:t>2/28/2025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692-AF7B-40B1-95EE-6FCC28EA24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19B6-31EA-4AFD-BB7B-ECE92183D31C}" type="datetimeFigureOut">
              <a:rPr lang="en-US" smtClean="0"/>
              <a:t>2/28/2025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B692-AF7B-40B1-95EE-6FCC28EA24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19B6-31EA-4AFD-BB7B-ECE92183D31C}" type="datetimeFigureOut">
              <a:rPr lang="en-US" smtClean="0"/>
              <a:t>2/28/2025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EB692-AF7B-40B1-95EE-6FCC28EA245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6" y="2428868"/>
            <a:ext cx="8824942" cy="20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587268"/>
            <a:ext cx="8396314" cy="269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7158" y="2571744"/>
            <a:ext cx="8358246" cy="2714644"/>
          </a:xfrm>
          <a:prstGeom prst="rect">
            <a:avLst/>
          </a:prstGeom>
          <a:blipFill dpi="0" rotWithShape="1">
            <a:blip r:embed="rId4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USER-1</dc:creator>
  <cp:lastModifiedBy>USER-1</cp:lastModifiedBy>
  <cp:revision>6</cp:revision>
  <dcterms:created xsi:type="dcterms:W3CDTF">2025-02-28T13:03:33Z</dcterms:created>
  <dcterms:modified xsi:type="dcterms:W3CDTF">2025-02-28T13:30:13Z</dcterms:modified>
</cp:coreProperties>
</file>