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CFA-86FB-4710-B76A-32EB5C800BA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C7E2-E4CF-4479-813E-B53C51CBF7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24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CFA-86FB-4710-B76A-32EB5C800BA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C7E2-E4CF-4479-813E-B53C51CBF7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92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CFA-86FB-4710-B76A-32EB5C800BA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C7E2-E4CF-4479-813E-B53C51CBF7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636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CFA-86FB-4710-B76A-32EB5C800BA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C7E2-E4CF-4479-813E-B53C51CBF7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57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CFA-86FB-4710-B76A-32EB5C800BA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C7E2-E4CF-4479-813E-B53C51CBF7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60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CFA-86FB-4710-B76A-32EB5C800BA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C7E2-E4CF-4479-813E-B53C51CBF7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03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CFA-86FB-4710-B76A-32EB5C800BA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C7E2-E4CF-4479-813E-B53C51CBF7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19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CFA-86FB-4710-B76A-32EB5C800BA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C7E2-E4CF-4479-813E-B53C51CBF7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324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CFA-86FB-4710-B76A-32EB5C800BA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C7E2-E4CF-4479-813E-B53C51CBF7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88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CFA-86FB-4710-B76A-32EB5C800BA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C7E2-E4CF-4479-813E-B53C51CBF7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423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CFA-86FB-4710-B76A-32EB5C800BA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C7E2-E4CF-4479-813E-B53C51CBF7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70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6CFA-86FB-4710-B76A-32EB5C800BAB}" type="datetimeFigureOut">
              <a:rPr lang="he-IL" smtClean="0"/>
              <a:t>י"ט/כסלו/תשע"ז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C7E2-E4CF-4479-813E-B53C51CBF7E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247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/>
          <p:cNvGrpSpPr/>
          <p:nvPr/>
        </p:nvGrpSpPr>
        <p:grpSpPr>
          <a:xfrm rot="514808">
            <a:off x="577655" y="935186"/>
            <a:ext cx="11197934" cy="4591049"/>
            <a:chOff x="-290945" y="1049483"/>
            <a:chExt cx="11197934" cy="4591049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821" y="2421082"/>
              <a:ext cx="3676650" cy="3219450"/>
            </a:xfrm>
            <a:prstGeom prst="rect">
              <a:avLst/>
            </a:prstGeom>
          </p:spPr>
        </p:pic>
        <p:pic>
          <p:nvPicPr>
            <p:cNvPr id="6" name="תמונה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3" t="62032" r="1" b="8791"/>
            <a:stretch/>
          </p:blipFill>
          <p:spPr>
            <a:xfrm rot="21200645">
              <a:off x="6713977" y="1049483"/>
              <a:ext cx="4193012" cy="2576946"/>
            </a:xfrm>
            <a:prstGeom prst="rect">
              <a:avLst/>
            </a:prstGeom>
          </p:spPr>
        </p:pic>
        <p:pic>
          <p:nvPicPr>
            <p:cNvPr id="8" name="תמונה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88" t="62032" r="29564" b="8791"/>
            <a:stretch/>
          </p:blipFill>
          <p:spPr>
            <a:xfrm>
              <a:off x="-290945" y="2025362"/>
              <a:ext cx="4624237" cy="2576946"/>
            </a:xfrm>
            <a:prstGeom prst="rect">
              <a:avLst/>
            </a:prstGeom>
          </p:spPr>
        </p:pic>
      </p:grpSp>
      <p:sp>
        <p:nvSpPr>
          <p:cNvPr id="10" name="מלבן 9"/>
          <p:cNvSpPr/>
          <p:nvPr/>
        </p:nvSpPr>
        <p:spPr>
          <a:xfrm>
            <a:off x="4931485" y="4951693"/>
            <a:ext cx="3029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גבעת כ"ח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5299619" y="1556718"/>
            <a:ext cx="17540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אחריי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84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4808">
            <a:off x="4769512" y="2241659"/>
            <a:ext cx="3140561" cy="2750025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 rot="286111">
            <a:off x="4662958" y="2043761"/>
            <a:ext cx="3583266" cy="345002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783165"/>
              </a:avLst>
            </a:prstTxWarp>
            <a:spAutoFit/>
          </a:bodyPr>
          <a:lstStyle/>
          <a:p>
            <a:pPr algn="ctr"/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 אחריי גבעת כ"ח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sp>
        <p:nvSpPr>
          <p:cNvPr id="7" name="מלבן 6"/>
          <p:cNvSpPr/>
          <p:nvPr/>
        </p:nvSpPr>
        <p:spPr>
          <a:xfrm rot="21322682">
            <a:off x="4579904" y="2192482"/>
            <a:ext cx="3803519" cy="32941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1456902"/>
              </a:avLst>
            </a:prstTxWarp>
            <a:spAutoFit/>
          </a:bodyPr>
          <a:lstStyle/>
          <a:p>
            <a:pPr algn="ctr"/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Mantova-Decor" panose="02010401010101010101" pitchFamily="2" charset="-79"/>
                <a:cs typeface="Guttman Mantova-Decor" panose="02010401010101010101" pitchFamily="2" charset="-79"/>
              </a:rPr>
              <a:t>  </a:t>
            </a:r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טיול חנוכה </a:t>
            </a:r>
            <a:r>
              <a:rPr lang="he-I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Mantova-Decor" panose="02010401010101010101" pitchFamily="2" charset="-79"/>
                <a:cs typeface="Guttman Mantova-Decor" panose="02010401010101010101" pitchFamily="2" charset="-79"/>
              </a:rPr>
              <a:t>2016 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uttman Mantova-Decor" panose="02010401010101010101" pitchFamily="2" charset="-79"/>
              <a:cs typeface="Guttman Mantova-Decor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16356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</Words>
  <Application>Microsoft Office PowerPoint</Application>
  <PresentationFormat>מסך רחב</PresentationFormat>
  <Paragraphs>4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Guttman Hatzvi</vt:lpstr>
      <vt:lpstr>Guttman Mantova-Decor</vt:lpstr>
      <vt:lpstr>Times New Roman</vt:lpstr>
      <vt:lpstr>ערכת נושא Office</vt:lpstr>
      <vt:lpstr>מצגת של PowerPoint</vt:lpstr>
      <vt:lpstr>מצגת של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Nachshon AutoLOGon</dc:creator>
  <cp:lastModifiedBy>Nachshon AutoLOGon</cp:lastModifiedBy>
  <cp:revision>5</cp:revision>
  <dcterms:created xsi:type="dcterms:W3CDTF">2016-12-12T11:02:49Z</dcterms:created>
  <dcterms:modified xsi:type="dcterms:W3CDTF">2016-12-19T09:15:20Z</dcterms:modified>
</cp:coreProperties>
</file>