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1" r:id="rId6"/>
    <p:sldId id="260"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7FE3AB7-DB4E-4AFB-8110-703ACB346491}" type="datetimeFigureOut">
              <a:rPr lang="pt-BR" smtClean="0"/>
              <a:t>09/10/2018</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DFE99BF-6026-4E57-A236-0A41DF9C20CC}"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7FE3AB7-DB4E-4AFB-8110-703ACB346491}" type="datetimeFigureOut">
              <a:rPr lang="pt-BR" smtClean="0"/>
              <a:t>09/10/2018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87FE3AB7-DB4E-4AFB-8110-703ACB346491}" type="datetimeFigureOut">
              <a:rPr lang="pt-BR" smtClean="0"/>
              <a:t>09/10/2018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7FE3AB7-DB4E-4AFB-8110-703ACB346491}" type="datetimeFigureOut">
              <a:rPr lang="pt-BR" smtClean="0"/>
              <a:t>09/10/2018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87FE3AB7-DB4E-4AFB-8110-703ACB346491}" type="datetimeFigureOut">
              <a:rPr lang="pt-BR" smtClean="0"/>
              <a:t>09/10/2018</a:t>
            </a:fld>
            <a:endParaRPr lang="pt-BR"/>
          </a:p>
        </p:txBody>
      </p:sp>
      <p:sp>
        <p:nvSpPr>
          <p:cNvPr id="8" name="Slide Number Placeholder 7"/>
          <p:cNvSpPr>
            <a:spLocks noGrp="1"/>
          </p:cNvSpPr>
          <p:nvPr>
            <p:ph type="sldNum" sz="quarter" idx="11"/>
          </p:nvPr>
        </p:nvSpPr>
        <p:spPr/>
        <p:txBody>
          <a:bodyPr/>
          <a:lstStyle/>
          <a:p>
            <a:fld id="{2DFE99BF-6026-4E57-A236-0A41DF9C20CC}"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7FE3AB7-DB4E-4AFB-8110-703ACB346491}" type="datetimeFigureOut">
              <a:rPr lang="pt-BR" smtClean="0"/>
              <a:t>09/10/2018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7FE3AB7-DB4E-4AFB-8110-703ACB346491}" type="datetimeFigureOut">
              <a:rPr lang="pt-BR" smtClean="0"/>
              <a:t>09/10/2018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87FE3AB7-DB4E-4AFB-8110-703ACB346491}" type="datetimeFigureOut">
              <a:rPr lang="pt-BR" smtClean="0"/>
              <a:t>09/10/2018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E3AB7-DB4E-4AFB-8110-703ACB346491}" type="datetimeFigureOut">
              <a:rPr lang="pt-BR" smtClean="0"/>
              <a:t>09/10/2018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FE99BF-6026-4E57-A236-0A41DF9C20CC}"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7FE3AB7-DB4E-4AFB-8110-703ACB346491}" type="datetimeFigureOut">
              <a:rPr lang="pt-BR" smtClean="0"/>
              <a:t>09/10/2018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FE99BF-6026-4E57-A236-0A41DF9C20CC}"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7FE3AB7-DB4E-4AFB-8110-703ACB346491}" type="datetimeFigureOut">
              <a:rPr lang="pt-BR" smtClean="0"/>
              <a:t>09/10/2018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DFE99BF-6026-4E57-A236-0A41DF9C20CC}"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7FE3AB7-DB4E-4AFB-8110-703ACB346491}" type="datetimeFigureOut">
              <a:rPr lang="pt-BR" smtClean="0"/>
              <a:t>09/10/2018</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DFE99BF-6026-4E57-A236-0A41DF9C20CC}"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528" y="764704"/>
            <a:ext cx="7772400" cy="4571999"/>
          </a:xfrm>
        </p:spPr>
        <p:txBody>
          <a:bodyPr/>
          <a:lstStyle/>
          <a:p>
            <a:pPr algn="ctr"/>
            <a:r>
              <a:rPr lang="pt-BR" sz="4000" dirty="0" smtClean="0"/>
              <a:t>Projeto: </a:t>
            </a:r>
            <a:br>
              <a:rPr lang="pt-BR" sz="4000" dirty="0" smtClean="0"/>
            </a:br>
            <a:r>
              <a:rPr lang="pt-BR" sz="4000" dirty="0" smtClean="0"/>
              <a:t>Boletim Virtual</a:t>
            </a:r>
            <a:r>
              <a:rPr lang="pt-BR" dirty="0" smtClean="0"/>
              <a:t/>
            </a:r>
            <a:br>
              <a:rPr lang="pt-BR" dirty="0" smtClean="0"/>
            </a:br>
            <a:endParaRPr lang="pt-BR" dirty="0"/>
          </a:p>
        </p:txBody>
      </p:sp>
      <p:sp>
        <p:nvSpPr>
          <p:cNvPr id="3" name="Subtítulo 2"/>
          <p:cNvSpPr>
            <a:spLocks noGrp="1"/>
          </p:cNvSpPr>
          <p:nvPr>
            <p:ph type="subTitle" idx="1"/>
          </p:nvPr>
        </p:nvSpPr>
        <p:spPr>
          <a:xfrm>
            <a:off x="179512" y="4941168"/>
            <a:ext cx="6400800" cy="1752600"/>
          </a:xfrm>
        </p:spPr>
        <p:txBody>
          <a:bodyPr/>
          <a:lstStyle/>
          <a:p>
            <a:r>
              <a:rPr lang="pt-BR" dirty="0" smtClean="0"/>
              <a:t>Marlon Carvalho 5210</a:t>
            </a:r>
          </a:p>
          <a:p>
            <a:r>
              <a:rPr lang="pt-BR" dirty="0" smtClean="0"/>
              <a:t>Milena Nobres 5164</a:t>
            </a:r>
          </a:p>
          <a:p>
            <a:r>
              <a:rPr lang="pt-BR" dirty="0" smtClean="0"/>
              <a:t>Diego Queiroz 5222</a:t>
            </a:r>
            <a:endParaRPr lang="pt-BR" dirty="0"/>
          </a:p>
        </p:txBody>
      </p:sp>
    </p:spTree>
    <p:extLst>
      <p:ext uri="{BB962C8B-B14F-4D97-AF65-F5344CB8AC3E}">
        <p14:creationId xmlns:p14="http://schemas.microsoft.com/office/powerpoint/2010/main" val="3556893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Lista simplesmente encadeada</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567781"/>
            <a:ext cx="3810000" cy="2743200"/>
          </a:xfrm>
        </p:spPr>
      </p:pic>
    </p:spTree>
    <p:extLst>
      <p:ext uri="{BB962C8B-B14F-4D97-AF65-F5344CB8AC3E}">
        <p14:creationId xmlns:p14="http://schemas.microsoft.com/office/powerpoint/2010/main" val="255791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Lista simplesmente encadeada</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2753519"/>
            <a:ext cx="6057900" cy="2371725"/>
          </a:xfrm>
        </p:spPr>
      </p:pic>
    </p:spTree>
    <p:extLst>
      <p:ext uri="{BB962C8B-B14F-4D97-AF65-F5344CB8AC3E}">
        <p14:creationId xmlns:p14="http://schemas.microsoft.com/office/powerpoint/2010/main" val="327116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Proposta</a:t>
            </a:r>
            <a:endParaRPr lang="pt-BR" dirty="0"/>
          </a:p>
        </p:txBody>
      </p:sp>
      <p:sp>
        <p:nvSpPr>
          <p:cNvPr id="3" name="Espaço Reservado para Conteúdo 2"/>
          <p:cNvSpPr>
            <a:spLocks noGrp="1"/>
          </p:cNvSpPr>
          <p:nvPr>
            <p:ph idx="1"/>
          </p:nvPr>
        </p:nvSpPr>
        <p:spPr/>
        <p:txBody>
          <a:bodyPr>
            <a:noAutofit/>
          </a:bodyPr>
          <a:lstStyle/>
          <a:p>
            <a:pPr algn="just"/>
            <a:r>
              <a:rPr lang="pt-BR" sz="2300" b="0" dirty="0" smtClean="0"/>
              <a:t>Buscando facilitar as atividades dos professores de uma escola local, um grupo de alunos do curso de Sistemas de Informação decidiu iniciar um projeto, no qual eles implementarão um programa em que será possível o professor inserir o nome e a matrícula dos alunos de determinada turma, então ele poderá armazenar as notas, de provas e trabalhos, destes alunos. Após todas as notas serem inseridas, o professor poderá emitir um boletim virtual, onde será possível ver quais alunos foram aprovados e quais não foram, acessar a nota de determinado aluno e organizar os alunos de acordo com a nota, da maior para menor.</a:t>
            </a:r>
          </a:p>
          <a:p>
            <a:r>
              <a:rPr lang="pt-BR" sz="2300" dirty="0" smtClean="0"/>
              <a:t/>
            </a:r>
            <a:br>
              <a:rPr lang="pt-BR" sz="2300" dirty="0" smtClean="0"/>
            </a:br>
            <a:endParaRPr lang="pt-BR" sz="2300" dirty="0"/>
          </a:p>
        </p:txBody>
      </p:sp>
    </p:spTree>
    <p:extLst>
      <p:ext uri="{BB962C8B-B14F-4D97-AF65-F5344CB8AC3E}">
        <p14:creationId xmlns:p14="http://schemas.microsoft.com/office/powerpoint/2010/main" val="2186751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Funções</a:t>
            </a:r>
            <a:endParaRPr lang="pt-BR" dirty="0"/>
          </a:p>
        </p:txBody>
      </p:sp>
      <p:sp>
        <p:nvSpPr>
          <p:cNvPr id="3" name="Espaço Reservado para Conteúdo 2"/>
          <p:cNvSpPr>
            <a:spLocks noGrp="1"/>
          </p:cNvSpPr>
          <p:nvPr>
            <p:ph idx="1"/>
          </p:nvPr>
        </p:nvSpPr>
        <p:spPr/>
        <p:txBody>
          <a:bodyPr/>
          <a:lstStyle/>
          <a:p>
            <a:pPr marL="457200" indent="-457200">
              <a:buFont typeface="+mj-lt"/>
              <a:buAutoNum type="arabicPeriod"/>
            </a:pPr>
            <a:r>
              <a:rPr lang="pt-BR" dirty="0" smtClean="0"/>
              <a:t>Inserir Alunos e notas</a:t>
            </a:r>
          </a:p>
          <a:p>
            <a:pPr marL="457200" indent="-457200">
              <a:buFont typeface="+mj-lt"/>
              <a:buAutoNum type="arabicPeriod"/>
            </a:pPr>
            <a:r>
              <a:rPr lang="pt-BR" dirty="0" smtClean="0"/>
              <a:t>Exibir notas</a:t>
            </a:r>
          </a:p>
          <a:p>
            <a:pPr marL="457200" indent="-457200">
              <a:buFont typeface="+mj-lt"/>
              <a:buAutoNum type="arabicPeriod"/>
            </a:pPr>
            <a:r>
              <a:rPr lang="pt-BR" dirty="0" smtClean="0"/>
              <a:t>Pesquisar nota de um Aluno especifico </a:t>
            </a:r>
          </a:p>
          <a:p>
            <a:pPr marL="457200" indent="-457200">
              <a:buFont typeface="+mj-lt"/>
              <a:buAutoNum type="arabicPeriod"/>
            </a:pPr>
            <a:r>
              <a:rPr lang="pt-BR" dirty="0"/>
              <a:t>Remover um aluno (caso ele saia da escola ou curso</a:t>
            </a:r>
            <a:r>
              <a:rPr lang="pt-BR" dirty="0" smtClean="0"/>
              <a:t>)</a:t>
            </a:r>
          </a:p>
          <a:p>
            <a:pPr marL="457200" indent="-457200">
              <a:buFont typeface="+mj-lt"/>
              <a:buAutoNum type="arabicPeriod"/>
            </a:pPr>
            <a:r>
              <a:rPr lang="pt-BR" dirty="0" smtClean="0"/>
              <a:t>Organizar os Alunos de acordo com a nota</a:t>
            </a:r>
          </a:p>
        </p:txBody>
      </p:sp>
    </p:spTree>
    <p:extLst>
      <p:ext uri="{BB962C8B-B14F-4D97-AF65-F5344CB8AC3E}">
        <p14:creationId xmlns:p14="http://schemas.microsoft.com/office/powerpoint/2010/main" val="2106404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2708920"/>
            <a:ext cx="5791200" cy="1371600"/>
          </a:xfrm>
        </p:spPr>
        <p:txBody>
          <a:bodyPr/>
          <a:lstStyle/>
          <a:p>
            <a:r>
              <a:rPr lang="pt-BR" dirty="0" smtClean="0"/>
              <a:t>Duvidas </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904" y="980728"/>
            <a:ext cx="3032547" cy="3032547"/>
          </a:xfrm>
        </p:spPr>
      </p:pic>
    </p:spTree>
    <p:extLst>
      <p:ext uri="{BB962C8B-B14F-4D97-AF65-F5344CB8AC3E}">
        <p14:creationId xmlns:p14="http://schemas.microsoft.com/office/powerpoint/2010/main" val="878965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122</TotalTime>
  <Words>166</Words>
  <Application>Microsoft Office PowerPoint</Application>
  <PresentationFormat>Apresentação na tela (4:3)</PresentationFormat>
  <Paragraphs>16</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Essencial</vt:lpstr>
      <vt:lpstr>Projeto:  Boletim Virtual </vt:lpstr>
      <vt:lpstr>Lista simplesmente encadeada</vt:lpstr>
      <vt:lpstr>Lista simplesmente encadeada</vt:lpstr>
      <vt:lpstr>Proposta</vt:lpstr>
      <vt:lpstr>Funções</vt:lpstr>
      <vt:lpstr>Duvidas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diego queiroz</dc:creator>
  <cp:lastModifiedBy>diego queiroz</cp:lastModifiedBy>
  <cp:revision>6</cp:revision>
  <dcterms:created xsi:type="dcterms:W3CDTF">2018-10-09T22:55:28Z</dcterms:created>
  <dcterms:modified xsi:type="dcterms:W3CDTF">2018-10-10T00:57:43Z</dcterms:modified>
</cp:coreProperties>
</file>