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C738-BF2C-46ED-8F8C-447210F0F09F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75C6-4B46-461B-8184-A35228C30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813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C738-BF2C-46ED-8F8C-447210F0F09F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75C6-4B46-461B-8184-A35228C30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357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C738-BF2C-46ED-8F8C-447210F0F09F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75C6-4B46-461B-8184-A35228C30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36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C738-BF2C-46ED-8F8C-447210F0F09F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75C6-4B46-461B-8184-A35228C30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898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C738-BF2C-46ED-8F8C-447210F0F09F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75C6-4B46-461B-8184-A35228C30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09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C738-BF2C-46ED-8F8C-447210F0F09F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75C6-4B46-461B-8184-A35228C30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422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C738-BF2C-46ED-8F8C-447210F0F09F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75C6-4B46-461B-8184-A35228C30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684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C738-BF2C-46ED-8F8C-447210F0F09F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75C6-4B46-461B-8184-A35228C30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988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C738-BF2C-46ED-8F8C-447210F0F09F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75C6-4B46-461B-8184-A35228C30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386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C738-BF2C-46ED-8F8C-447210F0F09F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75C6-4B46-461B-8184-A35228C30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C738-BF2C-46ED-8F8C-447210F0F09F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75C6-4B46-461B-8184-A35228C30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423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7C738-BF2C-46ED-8F8C-447210F0F09F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275C6-4B46-461B-8184-A35228C30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79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9730" y="639106"/>
            <a:ext cx="12191999" cy="4571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677710" y="85366"/>
            <a:ext cx="4836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NetMQ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Demo3D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的外部通信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3964" y="880515"/>
            <a:ext cx="3225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、开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源消息队列：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NetMQ</a:t>
            </a:r>
          </a:p>
        </p:txBody>
      </p:sp>
      <p:sp>
        <p:nvSpPr>
          <p:cNvPr id="8" name="矩形 7"/>
          <p:cNvSpPr/>
          <p:nvPr/>
        </p:nvSpPr>
        <p:spPr>
          <a:xfrm>
            <a:off x="193964" y="4343001"/>
            <a:ext cx="31767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Demo3D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NetMQ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66701" y="1342180"/>
            <a:ext cx="11134724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360000">
              <a:lnSpc>
                <a:spcPct val="15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NetMQ 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 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ZeroMQ 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C# 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移植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版本。</a:t>
            </a:r>
          </a:p>
          <a:p>
            <a:pPr lvl="0" indent="360000">
              <a:lnSpc>
                <a:spcPct val="150000"/>
              </a:lnSpc>
            </a:pPr>
            <a:r>
              <a: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ZeroMQ 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一个轻量级的消息内核，它是对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 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socket 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的扩展。它提供了一种异步消息队列，多消息模式，消息过滤（订阅），对多种传输协议的无缝访问。</a:t>
            </a:r>
          </a:p>
          <a:p>
            <a:pPr lvl="0" indent="360000">
              <a:lnSpc>
                <a:spcPct val="15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NetMQ 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也是一个社区开源项目，网站在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 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https://github.com/zeromq/netmq, 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可以通过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Nuget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包获取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http://nuget.org/packages/NetMQ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lvl="0" indent="360000">
              <a:lnSpc>
                <a:spcPct val="15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Ø  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是一个并发框架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lvl="0" indent="360000">
              <a:lnSpc>
                <a:spcPct val="15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Ø  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支持通过进程内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(Inproc),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进程间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(IPC), TCP, 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和多播来传递消息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lvl="0" indent="360000">
              <a:lnSpc>
                <a:spcPct val="15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Ø  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支持多对多的列表、发布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订阅、管道和接收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回复连接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lvl="0" indent="360000">
              <a:lnSpc>
                <a:spcPct val="15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Ø  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支持异步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6701" y="4933681"/>
            <a:ext cx="666111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360000">
              <a:lnSpc>
                <a:spcPct val="15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Ø  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 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NetMQ.dll 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拷贝到 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Demo3D 2015 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的安装目录下，如：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D:\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Demo3D</a:t>
            </a:r>
          </a:p>
          <a:p>
            <a:pPr indent="360000">
              <a:lnSpc>
                <a:spcPct val="15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Ø  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Demo3D 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 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C# 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文件，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using NetMQ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66701" y="5847527"/>
            <a:ext cx="656750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360000"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Ø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  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我把例程中的一个 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ØMQ 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的保存到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catalog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，可直接修改里面的通信程序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/>
          <a:srcRect r="54756"/>
          <a:stretch/>
        </p:blipFill>
        <p:spPr>
          <a:xfrm>
            <a:off x="7699663" y="4390707"/>
            <a:ext cx="2962275" cy="82791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/>
          <a:srcRect l="2923"/>
          <a:stretch/>
        </p:blipFill>
        <p:spPr>
          <a:xfrm>
            <a:off x="7699663" y="5303013"/>
            <a:ext cx="2962275" cy="118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767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9730" y="639106"/>
            <a:ext cx="12191999" cy="4571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677710" y="85366"/>
            <a:ext cx="4836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NetMQ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Demo3D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的外部通信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3964" y="880515"/>
            <a:ext cx="51590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Visual Studio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NetMQ </a:t>
            </a:r>
          </a:p>
        </p:txBody>
      </p:sp>
      <p:sp>
        <p:nvSpPr>
          <p:cNvPr id="11" name="矩形 10"/>
          <p:cNvSpPr/>
          <p:nvPr/>
        </p:nvSpPr>
        <p:spPr>
          <a:xfrm>
            <a:off x="481155" y="1640933"/>
            <a:ext cx="1118234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360000">
              <a:lnSpc>
                <a:spcPct val="150000"/>
              </a:lnSpc>
            </a:pPr>
            <a:r>
              <a: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NetMQ 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一个社区开源项目，网站在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 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https://github.com/zeromq/netmq, 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可以在 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Visual Studio 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中通过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Nuget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包获取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http://nuget.org/packages/NetMQ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32973" t="-498" r="26798" b="62707"/>
          <a:stretch/>
        </p:blipFill>
        <p:spPr>
          <a:xfrm>
            <a:off x="481155" y="2703721"/>
            <a:ext cx="5487555" cy="289973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r="53045"/>
          <a:stretch/>
        </p:blipFill>
        <p:spPr>
          <a:xfrm>
            <a:off x="5968710" y="2739822"/>
            <a:ext cx="5763492" cy="286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325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9730" y="639106"/>
            <a:ext cx="12191999" cy="4571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677710" y="85366"/>
            <a:ext cx="4836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NetMQ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Demo3D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的外部通信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3964" y="880515"/>
            <a:ext cx="51590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、最简单的通信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——“Hello World”</a:t>
            </a:r>
          </a:p>
        </p:txBody>
      </p:sp>
      <p:sp>
        <p:nvSpPr>
          <p:cNvPr id="11" name="矩形 10"/>
          <p:cNvSpPr/>
          <p:nvPr/>
        </p:nvSpPr>
        <p:spPr>
          <a:xfrm>
            <a:off x="481155" y="1640933"/>
            <a:ext cx="111823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>
              <a:lnSpc>
                <a:spcPct val="150000"/>
              </a:lnSpc>
            </a:pPr>
            <a:r>
              <a:rPr lang="zh-CN" altLang="en-US" sz="1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功能：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						(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注意，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Demo3D 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不识别汉字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0" indent="360000">
              <a:lnSpc>
                <a:spcPct val="150000"/>
              </a:lnSpc>
            </a:pPr>
            <a:r>
              <a: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Ø 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客户端向服务端发送“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ello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”，服务端回复“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World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1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60000">
              <a:lnSpc>
                <a:spcPct val="15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Ø 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客户端向服务端发送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 hao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，服务端回复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 Hao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1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60000">
              <a:lnSpc>
                <a:spcPct val="15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Ø 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客户端向服务端发送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，服务端回复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1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051" y="4090702"/>
            <a:ext cx="2401360" cy="2299764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847725" y="3180731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1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b="1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541" y="4090702"/>
            <a:ext cx="4463503" cy="2071973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7798883" y="3638232"/>
            <a:ext cx="9220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Ø 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122108" y="3638233"/>
            <a:ext cx="9220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Ø 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6142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168</Words>
  <Application>Microsoft Office PowerPoint</Application>
  <PresentationFormat>宽屏</PresentationFormat>
  <Paragraphs>25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C-R</dc:creator>
  <cp:lastModifiedBy>C-R</cp:lastModifiedBy>
  <cp:revision>7</cp:revision>
  <dcterms:created xsi:type="dcterms:W3CDTF">2020-04-16T08:15:29Z</dcterms:created>
  <dcterms:modified xsi:type="dcterms:W3CDTF">2020-04-16T09:15:36Z</dcterms:modified>
</cp:coreProperties>
</file>