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notesMasterIdLst>
    <p:notesMasterId r:id="rId12"/>
  </p:notesMasterIdLst>
  <p:handoutMasterIdLst>
    <p:handoutMasterId r:id="rId13"/>
  </p:handoutMasterIdLst>
  <p:sldIdLst>
    <p:sldId id="348" r:id="rId5"/>
    <p:sldId id="333" r:id="rId6"/>
    <p:sldId id="349" r:id="rId7"/>
    <p:sldId id="350" r:id="rId8"/>
    <p:sldId id="351" r:id="rId9"/>
    <p:sldId id="352" r:id="rId10"/>
    <p:sldId id="353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901" autoAdjust="0"/>
  </p:normalViewPr>
  <p:slideViewPr>
    <p:cSldViewPr snapToGrid="0">
      <p:cViewPr varScale="1">
        <p:scale>
          <a:sx n="96" d="100"/>
          <a:sy n="96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BD0F57-F4C1-4FB1-864D-380FCFCB29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2020/3/5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A018B7-25C7-40E8-838D-A07AF4F1048E}" type="datetime1">
              <a:rPr lang="zh-CN" altLang="en-US" noProof="0" smtClean="0"/>
              <a:t>2020/3/5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DD8812-632B-44E3-B183-D20ADC793C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44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53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718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36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742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09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1A404CF-1042-4ADE-846A-A8B97ED9DD56}" type="datetime1">
              <a:rPr lang="zh-CN" altLang="en-US" noProof="0" smtClean="0"/>
              <a:t>2020/3/5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椭圆形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椭圆形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形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ADCE5C1-BC15-4A4A-AF08-A4F199BE8CA2}" type="datetime1">
              <a:rPr lang="zh-CN" altLang="en-US" noProof="0" smtClean="0"/>
              <a:t>2020/3/5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1" name="椭圆形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椭圆形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0" name="组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椭圆形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椭圆形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椭圆形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椭圆形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椭圆形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椭圆形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7" name="标题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48E6F1B-E46E-42C2-BE93-17F8DED77868}" type="datetime1">
              <a:rPr lang="zh-CN" altLang="en-US" noProof="0" smtClean="0"/>
              <a:t>2020/3/5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21" name="组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椭圆形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椭圆形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椭圆形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椭圆形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椭圆形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椭圆形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8" name="标题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29" name="椭圆形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椭圆形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椭圆形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BEA2895-AE5A-47E7-8245-ABA8B7B9FDFA}" type="datetime1">
              <a:rPr lang="zh-CN" altLang="en-US" noProof="0" smtClean="0"/>
              <a:t>2020/3/5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4" name="图片占位符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图片占位符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2" name="图片占位符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椭圆形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椭圆形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椭圆形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椭圆形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椭圆形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椭圆形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4" name="标题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32DD6-3745-450D-9639-BC1248F9864D}" type="datetime1">
              <a:rPr lang="zh-CN" altLang="en-US" noProof="0" smtClean="0"/>
              <a:t>2020/3/5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2" name="椭圆形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椭圆形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9" name="组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任意多边形(F)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(F)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8CBB31-C1FB-4BF0-BD73-96607DE45D60}" type="datetime1">
              <a:rPr lang="zh-CN" altLang="en-US" noProof="0" smtClean="0"/>
              <a:t>2020/3/5</a:t>
            </a:fld>
            <a:endParaRPr lang="zh-CN" altLang="en-US" noProof="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1" name="组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椭圆形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8" name="标题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9" name="椭圆形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808204-4C90-47FF-B97A-FA4581BED226}" type="datetime1">
              <a:rPr lang="zh-CN" altLang="en-US" noProof="0" smtClean="0"/>
              <a:t>2020/3/5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椭圆形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椭圆形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21" name="椭圆形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BCAA829-9DFB-4173-9978-E3CA70991D5D}" type="datetime1">
              <a:rPr lang="zh-CN" altLang="en-US" noProof="0" smtClean="0"/>
              <a:t>2020/3/5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椭圆形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7" name="椭圆形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椭圆形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43D53C-1806-4A83-A211-8671989BB356}" type="datetime1">
              <a:rPr lang="zh-CN" altLang="en-US" noProof="0" smtClean="0"/>
              <a:t>2020/3/5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椭圆形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A4ACC5-A778-46B8-BCD4-0E4BAAD40D7F}" type="datetime1">
              <a:rPr lang="zh-CN" altLang="en-US" noProof="0" smtClean="0"/>
              <a:t>2020/3/5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6A4FBD-32D7-4F41-8EDC-A34B0FECF966}" type="datetime1">
              <a:rPr lang="zh-CN" altLang="en-US" noProof="0" smtClean="0"/>
              <a:t>2020/3/5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创建后台程序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8071" y="461176"/>
            <a:ext cx="9160330" cy="6102911"/>
          </a:xfrm>
        </p:spPr>
        <p:txBody>
          <a:bodyPr rtlCol="0">
            <a:normAutofit lnSpcReduction="10000"/>
          </a:bodyPr>
          <a:lstStyle/>
          <a:p>
            <a:pPr marL="201168" lvl="1" indent="457200">
              <a:lnSpc>
                <a:spcPct val="150000"/>
              </a:lnSpc>
              <a:buNone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后台程序：</a:t>
            </a:r>
            <a:r>
              <a:rPr lang="zh-CN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作为后台进程运行，而不是由交互用户直接控制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Unix</a:t>
            </a:r>
            <a:r>
              <a:rPr lang="zh-CN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和其他多任务计算机操作系统中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运行一个标准应用，需要预先完成在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Nutshell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中注册应用并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build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、订阅传感器数据、测试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UORB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订阅等步骤。</a:t>
            </a:r>
            <a:r>
              <a:rPr lang="zh-CN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假如忘了在行末输入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lang="zh-CN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，应用会将现在传感器的值铺满显示屏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，也就是阻塞了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，这时候只能</a:t>
            </a:r>
            <a:r>
              <a:rPr lang="zh-CN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reboot</a:t>
            </a:r>
            <a:r>
              <a:rPr lang="zh-CN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命令重启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或者按压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PX4FMU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reset button.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因此可以把上面这段程序转换为后台程序</a:t>
            </a:r>
            <a:endParaRPr lang="zh-CN" altLang="en-US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BF273D-A62D-44CE-A2B8-FD2BC3F33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84"/>
          <a:stretch/>
        </p:blipFill>
        <p:spPr>
          <a:xfrm>
            <a:off x="1349148" y="1280159"/>
            <a:ext cx="8258175" cy="33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5987310"/>
            <a:ext cx="8014915" cy="456824"/>
          </a:xfrm>
        </p:spPr>
        <p:txBody>
          <a:bodyPr rtlCol="0"/>
          <a:lstStyle/>
          <a:p>
            <a:pPr rtl="0"/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主函数由后台进程管理函数替代，旧的主函数内容现在位于后台任务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进程中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2548"/>
            <a:ext cx="6903720" cy="1369074"/>
          </a:xfrm>
        </p:spPr>
        <p:txBody>
          <a:bodyPr rtlCol="0"/>
          <a:lstStyle/>
          <a:p>
            <a:pPr rtl="0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Step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创建后台进程管理函数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BCE964-E62C-45B5-93BA-B2889002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90" y="1598973"/>
            <a:ext cx="59055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3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9437" y="1538396"/>
            <a:ext cx="3491048" cy="3454631"/>
          </a:xfrm>
        </p:spPr>
        <p:txBody>
          <a:bodyPr rtlCol="0">
            <a:normAutofit fontScale="92500" lnSpcReduction="20000"/>
          </a:bodyPr>
          <a:lstStyle/>
          <a:p>
            <a:pPr indent="91440">
              <a:lnSpc>
                <a:spcPct val="150000"/>
              </a:lnSpc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1900" b="1" dirty="0">
                <a:latin typeface="宋体" panose="02010600030101010101" pitchFamily="2" charset="-122"/>
                <a:ea typeface="宋体" panose="02010600030101010101" pitchFamily="2" charset="-122"/>
              </a:rPr>
              <a:t>启动一个新的任务，具有</a:t>
            </a:r>
            <a:r>
              <a:rPr lang="en-US" altLang="zh-CN" sz="1900" b="1" dirty="0">
                <a:latin typeface="宋体" panose="02010600030101010101" pitchFamily="2" charset="-122"/>
                <a:ea typeface="宋体" panose="02010600030101010101" pitchFamily="2" charset="-122"/>
              </a:rPr>
              <a:t>4096</a:t>
            </a:r>
            <a:r>
              <a:rPr lang="zh-CN" altLang="zh-CN" sz="1900" b="1" dirty="0">
                <a:latin typeface="宋体" panose="02010600030101010101" pitchFamily="2" charset="-122"/>
                <a:ea typeface="宋体" panose="02010600030101010101" pitchFamily="2" charset="-122"/>
              </a:rPr>
              <a:t>字节的堆栈，并传递非后台程序的具体指令行选项到后台主函数</a:t>
            </a:r>
            <a:r>
              <a:rPr lang="zh-CN" altLang="en-US" sz="1900" b="1" dirty="0">
                <a:latin typeface="宋体" panose="02010600030101010101" pitchFamily="2" charset="-122"/>
                <a:ea typeface="宋体" panose="02010600030101010101" pitchFamily="2" charset="-122"/>
              </a:rPr>
              <a:t>，典型调用指令是</a:t>
            </a:r>
            <a:endParaRPr lang="en-US" altLang="zh-CN" sz="1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91440">
              <a:lnSpc>
                <a:spcPct val="150000"/>
              </a:lnSpc>
            </a:pP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91440">
              <a:lnSpc>
                <a:spcPct val="150000"/>
              </a:lnSpc>
            </a:pPr>
            <a:r>
              <a:rPr lang="zh-CN" altLang="en-US" sz="1900" b="1" dirty="0">
                <a:latin typeface="宋体" panose="02010600030101010101" pitchFamily="2" charset="-122"/>
                <a:ea typeface="宋体" panose="02010600030101010101" pitchFamily="2" charset="-122"/>
              </a:rPr>
              <a:t>  注意到此代码既没有报告状态，也没有对多次调用后台进程进行保护</a:t>
            </a:r>
            <a:endParaRPr lang="en-US" altLang="zh-CN" sz="1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4A97A9-229D-4837-9E68-09C0E6066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4" y="390206"/>
            <a:ext cx="6828358" cy="6196883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0FE6AF5E-2EC9-4952-ADAF-E24D6DAC14A1}"/>
              </a:ext>
            </a:extLst>
          </p:cNvPr>
          <p:cNvSpPr/>
          <p:nvPr/>
        </p:nvSpPr>
        <p:spPr>
          <a:xfrm>
            <a:off x="6858000" y="2857498"/>
            <a:ext cx="1518557" cy="816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7F6245-8D75-4BD5-9A4F-373DBFB70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961" y="2728910"/>
            <a:ext cx="2057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8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12744"/>
            <a:ext cx="9684690" cy="1369074"/>
          </a:xfrm>
        </p:spPr>
        <p:txBody>
          <a:bodyPr rtlCol="0"/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Step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添加停止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状态指令以及安全保护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0295103-0E76-450B-BB67-2A6F67F7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481818"/>
            <a:ext cx="6721843" cy="514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5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0FAEA9D-DE7E-4051-8B95-B0E8A4702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8" y="461961"/>
            <a:ext cx="6081031" cy="61668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390CDF-54B8-489D-89B2-CBBED20C8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352" y="1090612"/>
            <a:ext cx="35909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2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97979" y="1077685"/>
            <a:ext cx="4258491" cy="4584927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   以上改动使程序具有了合适的启动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停止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状态建立和附加安全保护，测试时应有如下输出：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CAB7CA-DC35-4592-80ED-FF900188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195387"/>
            <a:ext cx="5124450" cy="44672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3F8CB24-129C-49BF-8068-5B69242A4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849" y="2531948"/>
            <a:ext cx="29527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467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430_TF66722518" id="{829C33DD-2B9F-4D66-9920-F14C9C6637DD}" vid="{8B410579-0F0D-4DE0-8BA9-79E32CDF856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轻快推销宣传演示</Template>
  <TotalTime>0</TotalTime>
  <Words>223</Words>
  <Application>Microsoft Office PowerPoint</Application>
  <PresentationFormat>宽屏</PresentationFormat>
  <Paragraphs>53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Microsoft YaHei UI</vt:lpstr>
      <vt:lpstr>宋体</vt:lpstr>
      <vt:lpstr>Calibri</vt:lpstr>
      <vt:lpstr>Verdana</vt:lpstr>
      <vt:lpstr>RetrospectVTI</vt:lpstr>
      <vt:lpstr>创建后台程序</vt:lpstr>
      <vt:lpstr>PowerPoint 演示文稿</vt:lpstr>
      <vt:lpstr>Step 1 创建后台进程管理函数</vt:lpstr>
      <vt:lpstr>PowerPoint 演示文稿</vt:lpstr>
      <vt:lpstr>Step 2  添加停止/状态指令以及安全保护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2020-03-05T00:33:58Z</dcterms:created>
  <dcterms:modified xsi:type="dcterms:W3CDTF">2020-03-05T03:41:56Z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