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5"/>
  </p:notesMasterIdLst>
  <p:sldIdLst>
    <p:sldId id="256" r:id="rId2"/>
    <p:sldId id="257" r:id="rId3"/>
    <p:sldId id="271" r:id="rId4"/>
    <p:sldId id="259" r:id="rId5"/>
    <p:sldId id="260" r:id="rId6"/>
    <p:sldId id="261" r:id="rId7"/>
    <p:sldId id="262" r:id="rId8"/>
    <p:sldId id="263" r:id="rId9"/>
    <p:sldId id="277" r:id="rId10"/>
    <p:sldId id="264" r:id="rId11"/>
    <p:sldId id="278"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6060E3-8B8E-4F2B-BC6C-80743DD8B7BB}" v="39" dt="2025-04-15T06:22:35.9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ya Panwar" userId="95ad1043fcccda95" providerId="LiveId" clId="{F86060E3-8B8E-4F2B-BC6C-80743DD8B7BB}"/>
    <pc:docChg chg="undo custSel addSld delSld modSld addSection delSection">
      <pc:chgData name="Ananya Panwar" userId="95ad1043fcccda95" providerId="LiveId" clId="{F86060E3-8B8E-4F2B-BC6C-80743DD8B7BB}" dt="2025-04-15T06:22:29.346" v="2369" actId="948"/>
      <pc:docMkLst>
        <pc:docMk/>
      </pc:docMkLst>
      <pc:sldChg chg="modSp mod">
        <pc:chgData name="Ananya Panwar" userId="95ad1043fcccda95" providerId="LiveId" clId="{F86060E3-8B8E-4F2B-BC6C-80743DD8B7BB}" dt="2025-04-14T16:53:51.775" v="1676" actId="1076"/>
        <pc:sldMkLst>
          <pc:docMk/>
          <pc:sldMk cId="4172270988" sldId="256"/>
        </pc:sldMkLst>
        <pc:spChg chg="mod">
          <ac:chgData name="Ananya Panwar" userId="95ad1043fcccda95" providerId="LiveId" clId="{F86060E3-8B8E-4F2B-BC6C-80743DD8B7BB}" dt="2025-04-14T16:52:28.776" v="1660" actId="1076"/>
          <ac:spMkLst>
            <pc:docMk/>
            <pc:sldMk cId="4172270988" sldId="256"/>
            <ac:spMk id="2" creationId="{54A94E13-AF13-FE84-B59A-88C7FF0DDD90}"/>
          </ac:spMkLst>
        </pc:spChg>
        <pc:spChg chg="mod">
          <ac:chgData name="Ananya Panwar" userId="95ad1043fcccda95" providerId="LiveId" clId="{F86060E3-8B8E-4F2B-BC6C-80743DD8B7BB}" dt="2025-04-14T16:53:51.775" v="1676" actId="1076"/>
          <ac:spMkLst>
            <pc:docMk/>
            <pc:sldMk cId="4172270988" sldId="256"/>
            <ac:spMk id="3" creationId="{E4B09E56-A5E9-0BDC-98BD-DDD921DCD7E1}"/>
          </ac:spMkLst>
        </pc:spChg>
      </pc:sldChg>
      <pc:sldChg chg="addSp delSp modSp mod">
        <pc:chgData name="Ananya Panwar" userId="95ad1043fcccda95" providerId="LiveId" clId="{F86060E3-8B8E-4F2B-BC6C-80743DD8B7BB}" dt="2025-04-15T06:15:10.307" v="2287" actId="20577"/>
        <pc:sldMkLst>
          <pc:docMk/>
          <pc:sldMk cId="1048645263" sldId="257"/>
        </pc:sldMkLst>
        <pc:spChg chg="mod">
          <ac:chgData name="Ananya Panwar" userId="95ad1043fcccda95" providerId="LiveId" clId="{F86060E3-8B8E-4F2B-BC6C-80743DD8B7BB}" dt="2025-04-14T16:53:50.019" v="1674" actId="1076"/>
          <ac:spMkLst>
            <pc:docMk/>
            <pc:sldMk cId="1048645263" sldId="257"/>
            <ac:spMk id="2" creationId="{3F098BD3-82F3-F887-7675-7696E56FA9EA}"/>
          </ac:spMkLst>
        </pc:spChg>
        <pc:spChg chg="mod">
          <ac:chgData name="Ananya Panwar" userId="95ad1043fcccda95" providerId="LiveId" clId="{F86060E3-8B8E-4F2B-BC6C-80743DD8B7BB}" dt="2025-04-14T16:53:51.126" v="1675" actId="1076"/>
          <ac:spMkLst>
            <pc:docMk/>
            <pc:sldMk cId="1048645263" sldId="257"/>
            <ac:spMk id="3" creationId="{CF4DD591-8615-A08A-67F8-943007048E4D}"/>
          </ac:spMkLst>
        </pc:spChg>
        <pc:spChg chg="add del mod">
          <ac:chgData name="Ananya Panwar" userId="95ad1043fcccda95" providerId="LiveId" clId="{F86060E3-8B8E-4F2B-BC6C-80743DD8B7BB}" dt="2025-04-15T06:15:10.307" v="2287" actId="20577"/>
          <ac:spMkLst>
            <pc:docMk/>
            <pc:sldMk cId="1048645263" sldId="257"/>
            <ac:spMk id="4" creationId="{E8A21891-9C7A-E4D4-07BD-AF0CB8124C66}"/>
          </ac:spMkLst>
        </pc:spChg>
      </pc:sldChg>
      <pc:sldChg chg="modSp mod">
        <pc:chgData name="Ananya Panwar" userId="95ad1043fcccda95" providerId="LiveId" clId="{F86060E3-8B8E-4F2B-BC6C-80743DD8B7BB}" dt="2025-04-15T06:22:29.346" v="2369" actId="948"/>
        <pc:sldMkLst>
          <pc:docMk/>
          <pc:sldMk cId="188561740" sldId="259"/>
        </pc:sldMkLst>
        <pc:spChg chg="mod">
          <ac:chgData name="Ananya Panwar" userId="95ad1043fcccda95" providerId="LiveId" clId="{F86060E3-8B8E-4F2B-BC6C-80743DD8B7BB}" dt="2025-04-13T08:44:13.865" v="270" actId="1076"/>
          <ac:spMkLst>
            <pc:docMk/>
            <pc:sldMk cId="188561740" sldId="259"/>
            <ac:spMk id="2" creationId="{EFE1DBF2-8E9B-B5CB-CD3B-77256299D7E2}"/>
          </ac:spMkLst>
        </pc:spChg>
        <pc:spChg chg="mod">
          <ac:chgData name="Ananya Panwar" userId="95ad1043fcccda95" providerId="LiveId" clId="{F86060E3-8B8E-4F2B-BC6C-80743DD8B7BB}" dt="2025-04-15T06:15:25.347" v="2291" actId="20577"/>
          <ac:spMkLst>
            <pc:docMk/>
            <pc:sldMk cId="188561740" sldId="259"/>
            <ac:spMk id="4" creationId="{2B05DD90-3A03-1E63-4AD6-B6D9524845CA}"/>
          </ac:spMkLst>
        </pc:spChg>
        <pc:graphicFrameChg chg="mod modGraphic">
          <ac:chgData name="Ananya Panwar" userId="95ad1043fcccda95" providerId="LiveId" clId="{F86060E3-8B8E-4F2B-BC6C-80743DD8B7BB}" dt="2025-04-15T06:22:29.346" v="2369" actId="948"/>
          <ac:graphicFrameMkLst>
            <pc:docMk/>
            <pc:sldMk cId="188561740" sldId="259"/>
            <ac:graphicFrameMk id="5" creationId="{4D486EC0-E04D-95E7-B43B-C60E6CC60E85}"/>
          </ac:graphicFrameMkLst>
        </pc:graphicFrameChg>
      </pc:sldChg>
      <pc:sldChg chg="modSp mod">
        <pc:chgData name="Ananya Panwar" userId="95ad1043fcccda95" providerId="LiveId" clId="{F86060E3-8B8E-4F2B-BC6C-80743DD8B7BB}" dt="2025-04-15T06:15:57.994" v="2293" actId="20577"/>
        <pc:sldMkLst>
          <pc:docMk/>
          <pc:sldMk cId="2885955790" sldId="260"/>
        </pc:sldMkLst>
        <pc:spChg chg="mod">
          <ac:chgData name="Ananya Panwar" userId="95ad1043fcccda95" providerId="LiveId" clId="{F86060E3-8B8E-4F2B-BC6C-80743DD8B7BB}" dt="2025-04-13T08:44:55.462" v="274" actId="1076"/>
          <ac:spMkLst>
            <pc:docMk/>
            <pc:sldMk cId="2885955790" sldId="260"/>
            <ac:spMk id="2" creationId="{EFE1DBF2-8E9B-B5CB-CD3B-77256299D7E2}"/>
          </ac:spMkLst>
        </pc:spChg>
        <pc:spChg chg="mod">
          <ac:chgData name="Ananya Panwar" userId="95ad1043fcccda95" providerId="LiveId" clId="{F86060E3-8B8E-4F2B-BC6C-80743DD8B7BB}" dt="2025-04-14T16:56:27.065" v="1685" actId="1076"/>
          <ac:spMkLst>
            <pc:docMk/>
            <pc:sldMk cId="2885955790" sldId="260"/>
            <ac:spMk id="3" creationId="{D609A8C4-4EBE-CD01-32B2-BE69FCAB26EC}"/>
          </ac:spMkLst>
        </pc:spChg>
        <pc:spChg chg="mod">
          <ac:chgData name="Ananya Panwar" userId="95ad1043fcccda95" providerId="LiveId" clId="{F86060E3-8B8E-4F2B-BC6C-80743DD8B7BB}" dt="2025-04-15T06:15:57.994" v="2293" actId="20577"/>
          <ac:spMkLst>
            <pc:docMk/>
            <pc:sldMk cId="2885955790" sldId="260"/>
            <ac:spMk id="4" creationId="{2B05DD90-3A03-1E63-4AD6-B6D9524845CA}"/>
          </ac:spMkLst>
        </pc:spChg>
      </pc:sldChg>
      <pc:sldChg chg="modSp mod">
        <pc:chgData name="Ananya Panwar" userId="95ad1043fcccda95" providerId="LiveId" clId="{F86060E3-8B8E-4F2B-BC6C-80743DD8B7BB}" dt="2025-04-15T06:16:10.888" v="2295" actId="20577"/>
        <pc:sldMkLst>
          <pc:docMk/>
          <pc:sldMk cId="2841163240" sldId="261"/>
        </pc:sldMkLst>
        <pc:spChg chg="mod">
          <ac:chgData name="Ananya Panwar" userId="95ad1043fcccda95" providerId="LiveId" clId="{F86060E3-8B8E-4F2B-BC6C-80743DD8B7BB}" dt="2025-04-13T08:45:33.450" v="278" actId="1076"/>
          <ac:spMkLst>
            <pc:docMk/>
            <pc:sldMk cId="2841163240" sldId="261"/>
            <ac:spMk id="2" creationId="{EFE1DBF2-8E9B-B5CB-CD3B-77256299D7E2}"/>
          </ac:spMkLst>
        </pc:spChg>
        <pc:spChg chg="mod">
          <ac:chgData name="Ananya Panwar" userId="95ad1043fcccda95" providerId="LiveId" clId="{F86060E3-8B8E-4F2B-BC6C-80743DD8B7BB}" dt="2025-04-14T16:11:17.971" v="314" actId="20577"/>
          <ac:spMkLst>
            <pc:docMk/>
            <pc:sldMk cId="2841163240" sldId="261"/>
            <ac:spMk id="3" creationId="{D609A8C4-4EBE-CD01-32B2-BE69FCAB26EC}"/>
          </ac:spMkLst>
        </pc:spChg>
        <pc:spChg chg="mod">
          <ac:chgData name="Ananya Panwar" userId="95ad1043fcccda95" providerId="LiveId" clId="{F86060E3-8B8E-4F2B-BC6C-80743DD8B7BB}" dt="2025-04-15T06:16:10.888" v="2295" actId="20577"/>
          <ac:spMkLst>
            <pc:docMk/>
            <pc:sldMk cId="2841163240" sldId="261"/>
            <ac:spMk id="4" creationId="{2B05DD90-3A03-1E63-4AD6-B6D9524845CA}"/>
          </ac:spMkLst>
        </pc:spChg>
      </pc:sldChg>
      <pc:sldChg chg="modSp mod">
        <pc:chgData name="Ananya Panwar" userId="95ad1043fcccda95" providerId="LiveId" clId="{F86060E3-8B8E-4F2B-BC6C-80743DD8B7BB}" dt="2025-04-15T06:16:21.074" v="2297" actId="20577"/>
        <pc:sldMkLst>
          <pc:docMk/>
          <pc:sldMk cId="870974565" sldId="262"/>
        </pc:sldMkLst>
        <pc:spChg chg="mod">
          <ac:chgData name="Ananya Panwar" userId="95ad1043fcccda95" providerId="LiveId" clId="{F86060E3-8B8E-4F2B-BC6C-80743DD8B7BB}" dt="2025-04-13T08:45:40.379" v="279" actId="1076"/>
          <ac:spMkLst>
            <pc:docMk/>
            <pc:sldMk cId="870974565" sldId="262"/>
            <ac:spMk id="2" creationId="{EFE1DBF2-8E9B-B5CB-CD3B-77256299D7E2}"/>
          </ac:spMkLst>
        </pc:spChg>
        <pc:spChg chg="mod">
          <ac:chgData name="Ananya Panwar" userId="95ad1043fcccda95" providerId="LiveId" clId="{F86060E3-8B8E-4F2B-BC6C-80743DD8B7BB}" dt="2025-04-14T16:55:36.756" v="1682" actId="1076"/>
          <ac:spMkLst>
            <pc:docMk/>
            <pc:sldMk cId="870974565" sldId="262"/>
            <ac:spMk id="3" creationId="{D609A8C4-4EBE-CD01-32B2-BE69FCAB26EC}"/>
          </ac:spMkLst>
        </pc:spChg>
        <pc:spChg chg="mod">
          <ac:chgData name="Ananya Panwar" userId="95ad1043fcccda95" providerId="LiveId" clId="{F86060E3-8B8E-4F2B-BC6C-80743DD8B7BB}" dt="2025-04-15T06:16:21.074" v="2297" actId="20577"/>
          <ac:spMkLst>
            <pc:docMk/>
            <pc:sldMk cId="870974565" sldId="262"/>
            <ac:spMk id="4" creationId="{2B05DD90-3A03-1E63-4AD6-B6D9524845CA}"/>
          </ac:spMkLst>
        </pc:spChg>
      </pc:sldChg>
      <pc:sldChg chg="addSp delSp modSp mod">
        <pc:chgData name="Ananya Panwar" userId="95ad1043fcccda95" providerId="LiveId" clId="{F86060E3-8B8E-4F2B-BC6C-80743DD8B7BB}" dt="2025-04-15T06:16:31.254" v="2299" actId="20577"/>
        <pc:sldMkLst>
          <pc:docMk/>
          <pc:sldMk cId="3917225200" sldId="263"/>
        </pc:sldMkLst>
        <pc:spChg chg="mod">
          <ac:chgData name="Ananya Panwar" userId="95ad1043fcccda95" providerId="LiveId" clId="{F86060E3-8B8E-4F2B-BC6C-80743DD8B7BB}" dt="2025-04-13T08:45:49.173" v="280" actId="1076"/>
          <ac:spMkLst>
            <pc:docMk/>
            <pc:sldMk cId="3917225200" sldId="263"/>
            <ac:spMk id="2" creationId="{EFE1DBF2-8E9B-B5CB-CD3B-77256299D7E2}"/>
          </ac:spMkLst>
        </pc:spChg>
        <pc:spChg chg="mod">
          <ac:chgData name="Ananya Panwar" userId="95ad1043fcccda95" providerId="LiveId" clId="{F86060E3-8B8E-4F2B-BC6C-80743DD8B7BB}" dt="2025-04-13T08:09:51.657" v="22" actId="14100"/>
          <ac:spMkLst>
            <pc:docMk/>
            <pc:sldMk cId="3917225200" sldId="263"/>
            <ac:spMk id="3" creationId="{D609A8C4-4EBE-CD01-32B2-BE69FCAB26EC}"/>
          </ac:spMkLst>
        </pc:spChg>
        <pc:spChg chg="mod">
          <ac:chgData name="Ananya Panwar" userId="95ad1043fcccda95" providerId="LiveId" clId="{F86060E3-8B8E-4F2B-BC6C-80743DD8B7BB}" dt="2025-04-15T06:16:31.254" v="2299" actId="20577"/>
          <ac:spMkLst>
            <pc:docMk/>
            <pc:sldMk cId="3917225200" sldId="263"/>
            <ac:spMk id="4" creationId="{2B05DD90-3A03-1E63-4AD6-B6D9524845CA}"/>
          </ac:spMkLst>
        </pc:spChg>
        <pc:spChg chg="add del mod">
          <ac:chgData name="Ananya Panwar" userId="95ad1043fcccda95" providerId="LiveId" clId="{F86060E3-8B8E-4F2B-BC6C-80743DD8B7BB}" dt="2025-04-14T16:08:50.498" v="290"/>
          <ac:spMkLst>
            <pc:docMk/>
            <pc:sldMk cId="3917225200" sldId="263"/>
            <ac:spMk id="8" creationId="{BDB3EBD6-9139-86A1-751E-948DA04103BB}"/>
          </ac:spMkLst>
        </pc:spChg>
        <pc:picChg chg="del mod">
          <ac:chgData name="Ananya Panwar" userId="95ad1043fcccda95" providerId="LiveId" clId="{F86060E3-8B8E-4F2B-BC6C-80743DD8B7BB}" dt="2025-04-15T05:35:50.382" v="1939" actId="21"/>
          <ac:picMkLst>
            <pc:docMk/>
            <pc:sldMk cId="3917225200" sldId="263"/>
            <ac:picMk id="5" creationId="{94881ADF-2186-2431-9005-E0FA71E8559A}"/>
          </ac:picMkLst>
        </pc:picChg>
        <pc:picChg chg="add mod">
          <ac:chgData name="Ananya Panwar" userId="95ad1043fcccda95" providerId="LiveId" clId="{F86060E3-8B8E-4F2B-BC6C-80743DD8B7BB}" dt="2025-04-15T05:36:13.312" v="1944" actId="14100"/>
          <ac:picMkLst>
            <pc:docMk/>
            <pc:sldMk cId="3917225200" sldId="263"/>
            <ac:picMk id="6" creationId="{A22EF57C-5297-CDE4-FD0D-966496F1B80F}"/>
          </ac:picMkLst>
        </pc:picChg>
      </pc:sldChg>
      <pc:sldChg chg="modSp mod">
        <pc:chgData name="Ananya Panwar" userId="95ad1043fcccda95" providerId="LiveId" clId="{F86060E3-8B8E-4F2B-BC6C-80743DD8B7BB}" dt="2025-04-15T06:16:50.822" v="2304" actId="20577"/>
        <pc:sldMkLst>
          <pc:docMk/>
          <pc:sldMk cId="3488500151" sldId="264"/>
        </pc:sldMkLst>
        <pc:spChg chg="mod">
          <ac:chgData name="Ananya Panwar" userId="95ad1043fcccda95" providerId="LiveId" clId="{F86060E3-8B8E-4F2B-BC6C-80743DD8B7BB}" dt="2025-04-13T08:30:50.242" v="185" actId="20577"/>
          <ac:spMkLst>
            <pc:docMk/>
            <pc:sldMk cId="3488500151" sldId="264"/>
            <ac:spMk id="2" creationId="{EFE1DBF2-8E9B-B5CB-CD3B-77256299D7E2}"/>
          </ac:spMkLst>
        </pc:spChg>
        <pc:spChg chg="mod">
          <ac:chgData name="Ananya Panwar" userId="95ad1043fcccda95" providerId="LiveId" clId="{F86060E3-8B8E-4F2B-BC6C-80743DD8B7BB}" dt="2025-04-14T16:56:54.680" v="1686" actId="14100"/>
          <ac:spMkLst>
            <pc:docMk/>
            <pc:sldMk cId="3488500151" sldId="264"/>
            <ac:spMk id="3" creationId="{D609A8C4-4EBE-CD01-32B2-BE69FCAB26EC}"/>
          </ac:spMkLst>
        </pc:spChg>
        <pc:spChg chg="mod">
          <ac:chgData name="Ananya Panwar" userId="95ad1043fcccda95" providerId="LiveId" clId="{F86060E3-8B8E-4F2B-BC6C-80743DD8B7BB}" dt="2025-04-15T06:16:50.822" v="2304" actId="20577"/>
          <ac:spMkLst>
            <pc:docMk/>
            <pc:sldMk cId="3488500151" sldId="264"/>
            <ac:spMk id="4" creationId="{2B05DD90-3A03-1E63-4AD6-B6D9524845CA}"/>
          </ac:spMkLst>
        </pc:spChg>
      </pc:sldChg>
      <pc:sldChg chg="modSp mod">
        <pc:chgData name="Ananya Panwar" userId="95ad1043fcccda95" providerId="LiveId" clId="{F86060E3-8B8E-4F2B-BC6C-80743DD8B7BB}" dt="2025-04-15T06:17:53.532" v="2325" actId="20577"/>
        <pc:sldMkLst>
          <pc:docMk/>
          <pc:sldMk cId="334970303" sldId="266"/>
        </pc:sldMkLst>
        <pc:spChg chg="mod">
          <ac:chgData name="Ananya Panwar" userId="95ad1043fcccda95" providerId="LiveId" clId="{F86060E3-8B8E-4F2B-BC6C-80743DD8B7BB}" dt="2025-04-13T08:39:23.130" v="254" actId="123"/>
          <ac:spMkLst>
            <pc:docMk/>
            <pc:sldMk cId="334970303" sldId="266"/>
            <ac:spMk id="3" creationId="{D609A8C4-4EBE-CD01-32B2-BE69FCAB26EC}"/>
          </ac:spMkLst>
        </pc:spChg>
        <pc:spChg chg="mod">
          <ac:chgData name="Ananya Panwar" userId="95ad1043fcccda95" providerId="LiveId" clId="{F86060E3-8B8E-4F2B-BC6C-80743DD8B7BB}" dt="2025-04-15T06:17:53.532" v="2325" actId="20577"/>
          <ac:spMkLst>
            <pc:docMk/>
            <pc:sldMk cId="334970303" sldId="266"/>
            <ac:spMk id="4" creationId="{2B05DD90-3A03-1E63-4AD6-B6D9524845CA}"/>
          </ac:spMkLst>
        </pc:spChg>
      </pc:sldChg>
      <pc:sldChg chg="addSp delSp modSp mod">
        <pc:chgData name="Ananya Panwar" userId="95ad1043fcccda95" providerId="LiveId" clId="{F86060E3-8B8E-4F2B-BC6C-80743DD8B7BB}" dt="2025-04-15T06:19:15.969" v="2349" actId="1076"/>
        <pc:sldMkLst>
          <pc:docMk/>
          <pc:sldMk cId="3171341076" sldId="267"/>
        </pc:sldMkLst>
        <pc:spChg chg="add del mod">
          <ac:chgData name="Ananya Panwar" userId="95ad1043fcccda95" providerId="LiveId" clId="{F86060E3-8B8E-4F2B-BC6C-80743DD8B7BB}" dt="2025-04-15T06:18:13.899" v="2327" actId="20577"/>
          <ac:spMkLst>
            <pc:docMk/>
            <pc:sldMk cId="3171341076" sldId="267"/>
            <ac:spMk id="4" creationId="{E81C9646-E93C-1967-B61B-316EFA0573BF}"/>
          </ac:spMkLst>
        </pc:spChg>
        <pc:spChg chg="mod">
          <ac:chgData name="Ananya Panwar" userId="95ad1043fcccda95" providerId="LiveId" clId="{F86060E3-8B8E-4F2B-BC6C-80743DD8B7BB}" dt="2025-04-15T06:19:15.969" v="2349" actId="1076"/>
          <ac:spMkLst>
            <pc:docMk/>
            <pc:sldMk cId="3171341076" sldId="267"/>
            <ac:spMk id="5" creationId="{09DA9428-B45B-20BA-B9BF-9EC990C7F486}"/>
          </ac:spMkLst>
        </pc:spChg>
      </pc:sldChg>
      <pc:sldChg chg="addSp delSp modSp mod">
        <pc:chgData name="Ananya Panwar" userId="95ad1043fcccda95" providerId="LiveId" clId="{F86060E3-8B8E-4F2B-BC6C-80743DD8B7BB}" dt="2025-04-15T06:21:10.173" v="2359" actId="113"/>
        <pc:sldMkLst>
          <pc:docMk/>
          <pc:sldMk cId="3114008811" sldId="271"/>
        </pc:sldMkLst>
        <pc:spChg chg="mod">
          <ac:chgData name="Ananya Panwar" userId="95ad1043fcccda95" providerId="LiveId" clId="{F86060E3-8B8E-4F2B-BC6C-80743DD8B7BB}" dt="2025-04-13T08:43:33.647" v="267" actId="1076"/>
          <ac:spMkLst>
            <pc:docMk/>
            <pc:sldMk cId="3114008811" sldId="271"/>
            <ac:spMk id="2" creationId="{45CA4EB8-E50A-146E-8118-E4C2F4013DCF}"/>
          </ac:spMkLst>
        </pc:spChg>
        <pc:spChg chg="mod">
          <ac:chgData name="Ananya Panwar" userId="95ad1043fcccda95" providerId="LiveId" clId="{F86060E3-8B8E-4F2B-BC6C-80743DD8B7BB}" dt="2025-04-15T06:21:10.173" v="2359" actId="113"/>
          <ac:spMkLst>
            <pc:docMk/>
            <pc:sldMk cId="3114008811" sldId="271"/>
            <ac:spMk id="3" creationId="{C8072F97-1CAD-7D6B-3E40-726DDA8CECB0}"/>
          </ac:spMkLst>
        </pc:spChg>
        <pc:spChg chg="mod">
          <ac:chgData name="Ananya Panwar" userId="95ad1043fcccda95" providerId="LiveId" clId="{F86060E3-8B8E-4F2B-BC6C-80743DD8B7BB}" dt="2025-04-15T06:15:18.339" v="2289" actId="20577"/>
          <ac:spMkLst>
            <pc:docMk/>
            <pc:sldMk cId="3114008811" sldId="271"/>
            <ac:spMk id="4" creationId="{AD59F88E-AA1B-3DF0-2720-CBCC559F5F00}"/>
          </ac:spMkLst>
        </pc:spChg>
        <pc:spChg chg="add">
          <ac:chgData name="Ananya Panwar" userId="95ad1043fcccda95" providerId="LiveId" clId="{F86060E3-8B8E-4F2B-BC6C-80743DD8B7BB}" dt="2025-04-14T16:22:28.284" v="328"/>
          <ac:spMkLst>
            <pc:docMk/>
            <pc:sldMk cId="3114008811" sldId="271"/>
            <ac:spMk id="5" creationId="{0BF10CCA-F1F4-A051-1D6C-45E7FECD4CE6}"/>
          </ac:spMkLst>
        </pc:spChg>
        <pc:spChg chg="add">
          <ac:chgData name="Ananya Panwar" userId="95ad1043fcccda95" providerId="LiveId" clId="{F86060E3-8B8E-4F2B-BC6C-80743DD8B7BB}" dt="2025-04-14T16:26:52.198" v="908"/>
          <ac:spMkLst>
            <pc:docMk/>
            <pc:sldMk cId="3114008811" sldId="271"/>
            <ac:spMk id="5" creationId="{D0146ECF-0720-86CE-85D5-7A2D1E51FC15}"/>
          </ac:spMkLst>
        </pc:spChg>
        <pc:spChg chg="add">
          <ac:chgData name="Ananya Panwar" userId="95ad1043fcccda95" providerId="LiveId" clId="{F86060E3-8B8E-4F2B-BC6C-80743DD8B7BB}" dt="2025-04-14T16:22:34.641" v="329"/>
          <ac:spMkLst>
            <pc:docMk/>
            <pc:sldMk cId="3114008811" sldId="271"/>
            <ac:spMk id="6" creationId="{9B9BBD7E-44EF-1B2D-3727-32E40DE36FA6}"/>
          </ac:spMkLst>
        </pc:spChg>
        <pc:spChg chg="add del mod">
          <ac:chgData name="Ananya Panwar" userId="95ad1043fcccda95" providerId="LiveId" clId="{F86060E3-8B8E-4F2B-BC6C-80743DD8B7BB}" dt="2025-04-14T16:23:21.427" v="341"/>
          <ac:spMkLst>
            <pc:docMk/>
            <pc:sldMk cId="3114008811" sldId="271"/>
            <ac:spMk id="7" creationId="{FBEBBB09-1AD4-4F8E-8082-DCBE8DE908E1}"/>
          </ac:spMkLst>
        </pc:spChg>
        <pc:spChg chg="add del mod">
          <ac:chgData name="Ananya Panwar" userId="95ad1043fcccda95" providerId="LiveId" clId="{F86060E3-8B8E-4F2B-BC6C-80743DD8B7BB}" dt="2025-04-14T16:26:22.522" v="894"/>
          <ac:spMkLst>
            <pc:docMk/>
            <pc:sldMk cId="3114008811" sldId="271"/>
            <ac:spMk id="8" creationId="{17F14B69-350D-CE2C-36E9-5DE6D38D5BD1}"/>
          </ac:spMkLst>
        </pc:spChg>
      </pc:sldChg>
      <pc:sldChg chg="modSp del mod">
        <pc:chgData name="Ananya Panwar" userId="95ad1043fcccda95" providerId="LiveId" clId="{F86060E3-8B8E-4F2B-BC6C-80743DD8B7BB}" dt="2025-04-14T16:43:42.207" v="1631" actId="2696"/>
        <pc:sldMkLst>
          <pc:docMk/>
          <pc:sldMk cId="1331091273" sldId="272"/>
        </pc:sldMkLst>
        <pc:spChg chg="mod">
          <ac:chgData name="Ananya Panwar" userId="95ad1043fcccda95" providerId="LiveId" clId="{F86060E3-8B8E-4F2B-BC6C-80743DD8B7BB}" dt="2025-04-14T16:43:31.492" v="1630" actId="20577"/>
          <ac:spMkLst>
            <pc:docMk/>
            <pc:sldMk cId="1331091273" sldId="272"/>
            <ac:spMk id="3" creationId="{D87058F3-70CC-B8A9-B37A-9CD68C60B08A}"/>
          </ac:spMkLst>
        </pc:spChg>
      </pc:sldChg>
      <pc:sldChg chg="delSp modSp new del mod">
        <pc:chgData name="Ananya Panwar" userId="95ad1043fcccda95" providerId="LiveId" clId="{F86060E3-8B8E-4F2B-BC6C-80743DD8B7BB}" dt="2025-04-14T16:08:23.930" v="285" actId="2696"/>
        <pc:sldMkLst>
          <pc:docMk/>
          <pc:sldMk cId="662217207" sldId="273"/>
        </pc:sldMkLst>
      </pc:sldChg>
      <pc:sldChg chg="addSp delSp modSp new del mod">
        <pc:chgData name="Ananya Panwar" userId="95ad1043fcccda95" providerId="LiveId" clId="{F86060E3-8B8E-4F2B-BC6C-80743DD8B7BB}" dt="2025-04-13T08:07:27.247" v="11" actId="680"/>
        <pc:sldMkLst>
          <pc:docMk/>
          <pc:sldMk cId="2012326132" sldId="273"/>
        </pc:sldMkLst>
      </pc:sldChg>
      <pc:sldChg chg="delSp modSp new del mod">
        <pc:chgData name="Ananya Panwar" userId="95ad1043fcccda95" providerId="LiveId" clId="{F86060E3-8B8E-4F2B-BC6C-80743DD8B7BB}" dt="2025-04-14T16:08:19.323" v="284" actId="2696"/>
        <pc:sldMkLst>
          <pc:docMk/>
          <pc:sldMk cId="2898250562" sldId="274"/>
        </pc:sldMkLst>
      </pc:sldChg>
      <pc:sldChg chg="delSp modSp new del mod">
        <pc:chgData name="Ananya Panwar" userId="95ad1043fcccda95" providerId="LiveId" clId="{F86060E3-8B8E-4F2B-BC6C-80743DD8B7BB}" dt="2025-04-14T16:08:14.059" v="283" actId="2696"/>
        <pc:sldMkLst>
          <pc:docMk/>
          <pc:sldMk cId="4286636165" sldId="275"/>
        </pc:sldMkLst>
      </pc:sldChg>
      <pc:sldChg chg="delSp modSp new del mod">
        <pc:chgData name="Ananya Panwar" userId="95ad1043fcccda95" providerId="LiveId" clId="{F86060E3-8B8E-4F2B-BC6C-80743DD8B7BB}" dt="2025-04-13T08:30:42.495" v="184" actId="2696"/>
        <pc:sldMkLst>
          <pc:docMk/>
          <pc:sldMk cId="1980507066" sldId="276"/>
        </pc:sldMkLst>
      </pc:sldChg>
      <pc:sldChg chg="delSp modSp new mod">
        <pc:chgData name="Ananya Panwar" userId="95ad1043fcccda95" providerId="LiveId" clId="{F86060E3-8B8E-4F2B-BC6C-80743DD8B7BB}" dt="2025-04-15T06:16:36.718" v="2301" actId="20577"/>
        <pc:sldMkLst>
          <pc:docMk/>
          <pc:sldMk cId="645752751" sldId="277"/>
        </pc:sldMkLst>
        <pc:spChg chg="mod">
          <ac:chgData name="Ananya Panwar" userId="95ad1043fcccda95" providerId="LiveId" clId="{F86060E3-8B8E-4F2B-BC6C-80743DD8B7BB}" dt="2025-04-15T05:53:03.116" v="2284" actId="20577"/>
          <ac:spMkLst>
            <pc:docMk/>
            <pc:sldMk cId="645752751" sldId="277"/>
            <ac:spMk id="3" creationId="{87B38A50-5222-D892-FE76-0DB63FBACDDA}"/>
          </ac:spMkLst>
        </pc:spChg>
        <pc:spChg chg="mod">
          <ac:chgData name="Ananya Panwar" userId="95ad1043fcccda95" providerId="LiveId" clId="{F86060E3-8B8E-4F2B-BC6C-80743DD8B7BB}" dt="2025-04-15T06:16:36.718" v="2301" actId="20577"/>
          <ac:spMkLst>
            <pc:docMk/>
            <pc:sldMk cId="645752751" sldId="277"/>
            <ac:spMk id="4" creationId="{5957FC9D-2A84-3665-6D94-10B83BFDC682}"/>
          </ac:spMkLst>
        </pc:spChg>
      </pc:sldChg>
      <pc:sldChg chg="delSp modSp new del mod">
        <pc:chgData name="Ananya Panwar" userId="95ad1043fcccda95" providerId="LiveId" clId="{F86060E3-8B8E-4F2B-BC6C-80743DD8B7BB}" dt="2025-04-14T16:11:28.380" v="315" actId="2696"/>
        <pc:sldMkLst>
          <pc:docMk/>
          <pc:sldMk cId="1611749814" sldId="278"/>
        </pc:sldMkLst>
        <pc:spChg chg="mod">
          <ac:chgData name="Ananya Panwar" userId="95ad1043fcccda95" providerId="LiveId" clId="{F86060E3-8B8E-4F2B-BC6C-80743DD8B7BB}" dt="2025-04-14T16:09:41.034" v="292" actId="20577"/>
          <ac:spMkLst>
            <pc:docMk/>
            <pc:sldMk cId="1611749814" sldId="278"/>
            <ac:spMk id="3" creationId="{CFFBB66E-5EBE-F458-665A-21F7F78C1F3A}"/>
          </ac:spMkLst>
        </pc:spChg>
      </pc:sldChg>
      <pc:sldChg chg="modSp new mod">
        <pc:chgData name="Ananya Panwar" userId="95ad1043fcccda95" providerId="LiveId" clId="{F86060E3-8B8E-4F2B-BC6C-80743DD8B7BB}" dt="2025-04-15T06:17:41.354" v="2321" actId="12"/>
        <pc:sldMkLst>
          <pc:docMk/>
          <pc:sldMk cId="3057154765" sldId="278"/>
        </pc:sldMkLst>
        <pc:spChg chg="mod">
          <ac:chgData name="Ananya Panwar" userId="95ad1043fcccda95" providerId="LiveId" clId="{F86060E3-8B8E-4F2B-BC6C-80743DD8B7BB}" dt="2025-04-15T06:17:10.531" v="2318" actId="20577"/>
          <ac:spMkLst>
            <pc:docMk/>
            <pc:sldMk cId="3057154765" sldId="278"/>
            <ac:spMk id="2" creationId="{69F37073-2397-4F51-6D7D-B28B7E0AF999}"/>
          </ac:spMkLst>
        </pc:spChg>
        <pc:spChg chg="mod">
          <ac:chgData name="Ananya Panwar" userId="95ad1043fcccda95" providerId="LiveId" clId="{F86060E3-8B8E-4F2B-BC6C-80743DD8B7BB}" dt="2025-04-15T06:17:41.354" v="2321" actId="12"/>
          <ac:spMkLst>
            <pc:docMk/>
            <pc:sldMk cId="3057154765" sldId="278"/>
            <ac:spMk id="3" creationId="{B7D3A0CF-DB55-0CC6-8E90-760345246BF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CFAE5-ADF6-4A84-8EA5-0D21F6BA36C9}" type="datetimeFigureOut">
              <a:rPr lang="en-IN" smtClean="0"/>
              <a:t>15-04-2025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35D675-1F46-4B87-A5F8-67DB0C31E211}" type="slidenum">
              <a:rPr lang="en-IN" smtClean="0"/>
              <a:t>‹#›</a:t>
            </a:fld>
            <a:endParaRPr lang="en-IN"/>
          </a:p>
        </p:txBody>
      </p:sp>
    </p:spTree>
    <p:extLst>
      <p:ext uri="{BB962C8B-B14F-4D97-AF65-F5344CB8AC3E}">
        <p14:creationId xmlns:p14="http://schemas.microsoft.com/office/powerpoint/2010/main" val="3763622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3F7CE75-2696-426B-A7C6-7629D8CF2437}" type="datetime1">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75972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228FF-BE53-47F7-B430-409A097CA437}" type="datetime1">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69775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065DF8-C87B-4AA2-B81E-F9B41C3DE973}" type="datetime1">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93EE77-AAE2-43CD-9ABE-9DB80FB4FF8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1444965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3031343-E99C-4C22-AAE8-C343A811CECF}" type="datetime1">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787278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5CDC9B-DBC7-4258-BEB9-733492353AF9}" type="datetime1">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a:rPr>
              <a:t>”</a:t>
            </a:r>
          </a:p>
        </p:txBody>
      </p:sp>
    </p:spTree>
    <p:extLst>
      <p:ext uri="{BB962C8B-B14F-4D97-AF65-F5344CB8AC3E}">
        <p14:creationId xmlns:p14="http://schemas.microsoft.com/office/powerpoint/2010/main" val="515122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A3C6488-E703-4AFF-AB60-B11F0E50C7BC}" type="datetime1">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127311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F63479-18BA-4E37-9716-A08D210E9EC7}" type="datetime1">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535254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6F7E75-1528-41FC-88CA-CFEB217670A5}" type="datetime1">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73855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normAutofit/>
          </a:bodyPr>
          <a:lstStyle>
            <a:lvl1pPr>
              <a:defRPr sz="4000">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Content Placeholder 2"/>
          <p:cNvSpPr>
            <a:spLocks noGrp="1"/>
          </p:cNvSpPr>
          <p:nvPr>
            <p:ph idx="1"/>
          </p:nvPr>
        </p:nvSpPr>
        <p:spPr>
          <a:xfrm>
            <a:off x="2589212" y="2133600"/>
            <a:ext cx="8915400" cy="3777622"/>
          </a:xfrm>
        </p:spPr>
        <p:txBody>
          <a:bodyPr>
            <a:normAutofit/>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6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28F0E0-2234-4197-A558-6EA21AC7A0A0}" type="datetime1">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userDrawn="1"/>
        </p:nvSpPr>
        <p:spPr bwMode="auto">
          <a:xfrm rot="10800000" flipV="1">
            <a:off x="10587856" y="6247184"/>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1222029" y="6338155"/>
            <a:ext cx="779767" cy="365125"/>
          </a:xfrm>
        </p:spPr>
        <p:txBody>
          <a:bodyPr/>
          <a:lstStyle>
            <a:lvl1pPr>
              <a:defRPr>
                <a:solidFill>
                  <a:schemeClr val="bg1"/>
                </a:solidFill>
              </a:defRPr>
            </a:lvl1pPr>
          </a:lstStyle>
          <a:p>
            <a:fld id="{A575ECA5-96F4-415B-9B7B-F5BEE4B08E09}" type="slidenum">
              <a:rPr lang="en-IN" smtClean="0"/>
              <a:pPr/>
              <a:t>‹#›</a:t>
            </a:fld>
            <a:endParaRPr lang="en-IN"/>
          </a:p>
        </p:txBody>
      </p:sp>
      <p:pic>
        <p:nvPicPr>
          <p:cNvPr id="9" name="Picture 8">
            <a:extLst>
              <a:ext uri="{FF2B5EF4-FFF2-40B4-BE49-F238E27FC236}">
                <a16:creationId xmlns:a16="http://schemas.microsoft.com/office/drawing/2014/main" id="{4D4E0AF9-0CD7-865F-F584-E7F93A8852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5710" y="0"/>
            <a:ext cx="1457325" cy="1243013"/>
          </a:xfrm>
          <a:prstGeom prst="rect">
            <a:avLst/>
          </a:prstGeom>
        </p:spPr>
      </p:pic>
      <p:pic>
        <p:nvPicPr>
          <p:cNvPr id="11" name="Picture 10">
            <a:extLst>
              <a:ext uri="{FF2B5EF4-FFF2-40B4-BE49-F238E27FC236}">
                <a16:creationId xmlns:a16="http://schemas.microsoft.com/office/drawing/2014/main" id="{6642BC9D-E099-1948-3435-FFC2468E3BB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3395" y="-394223"/>
            <a:ext cx="1017037" cy="1808066"/>
          </a:xfrm>
          <a:prstGeom prst="rect">
            <a:avLst/>
          </a:prstGeom>
        </p:spPr>
      </p:pic>
    </p:spTree>
    <p:extLst>
      <p:ext uri="{BB962C8B-B14F-4D97-AF65-F5344CB8AC3E}">
        <p14:creationId xmlns:p14="http://schemas.microsoft.com/office/powerpoint/2010/main" val="3684865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33316-F1D2-4CFB-B3A8-36FF84D60DC1}" type="datetime1">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69394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EDD2DD-462B-4CBA-AA0A-8301F8EE9842}" type="datetime1">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85902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96F0FB0-DEC5-44F8-B224-7DEA76B58BCE}" type="datetime1">
              <a:rPr lang="en-IN" smtClean="0"/>
              <a:t>15-04-2025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1225132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2151C4-12AA-486A-8A73-FD7CDFC9A495}" type="datetime1">
              <a:rPr lang="en-IN" smtClean="0"/>
              <a:t>15-04-2025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492892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4A1EF-1C77-4320-9664-16BFC03E4F4D}" type="datetime1">
              <a:rPr lang="en-IN" smtClean="0"/>
              <a:t>15-04-2025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1311484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01BE58-E9FD-47D2-91AC-7CE0251A25B2}" type="datetime1">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42876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071803-78DB-4882-8A70-E311DA0EF9FC}" type="datetime1">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766961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F858841-AB6D-42AC-A9E1-E0D97A1068DD}" type="datetime1">
              <a:rPr lang="en-IN" smtClean="0"/>
              <a:t>15-04-2025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193EE77-AAE2-43CD-9ABE-9DB80FB4FF84}" type="slidenum">
              <a:rPr lang="en-IN" smtClean="0"/>
              <a:t>‹#›</a:t>
            </a:fld>
            <a:endParaRPr lang="en-IN"/>
          </a:p>
        </p:txBody>
      </p:sp>
    </p:spTree>
    <p:extLst>
      <p:ext uri="{BB962C8B-B14F-4D97-AF65-F5344CB8AC3E}">
        <p14:creationId xmlns:p14="http://schemas.microsoft.com/office/powerpoint/2010/main" val="114260593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code/soorajgupta7/mental-health-matters-a-tech-industry-analysis/input" TargetMode="External"/><Relationship Id="rId2" Type="http://schemas.openxmlformats.org/officeDocument/2006/relationships/hyperlink" Target="https://www.who.int/teams/mental-health-and-substance-use/promotion-prevention/mental-health-in-the-workplac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94E13-AF13-FE84-B59A-88C7FF0DDD90}"/>
              </a:ext>
            </a:extLst>
          </p:cNvPr>
          <p:cNvSpPr>
            <a:spLocks noGrp="1"/>
          </p:cNvSpPr>
          <p:nvPr>
            <p:ph type="ctrTitle"/>
          </p:nvPr>
        </p:nvSpPr>
        <p:spPr>
          <a:xfrm>
            <a:off x="1630056" y="2028589"/>
            <a:ext cx="9665308" cy="2440021"/>
          </a:xfrm>
        </p:spPr>
        <p:txBody>
          <a:bodyPr>
            <a:normAutofit fontScale="90000"/>
          </a:bodyPr>
          <a:lstStyle/>
          <a:p>
            <a:pPr algn="ctr"/>
            <a:br>
              <a:rPr lang="en-IN" dirty="0"/>
            </a:br>
            <a:br>
              <a:rPr lang="en-IN" dirty="0"/>
            </a:br>
            <a:br>
              <a:rPr lang="en-IN" dirty="0"/>
            </a:br>
            <a:br>
              <a:rPr lang="en-IN" dirty="0"/>
            </a:br>
            <a:br>
              <a:rPr lang="en-IN" dirty="0"/>
            </a:br>
            <a:br>
              <a:rPr lang="en-IN" dirty="0"/>
            </a:br>
            <a:br>
              <a:rPr lang="en-IN" dirty="0"/>
            </a:br>
            <a:br>
              <a:rPr lang="en-IN" dirty="0"/>
            </a:br>
            <a:br>
              <a:rPr lang="en-IN" dirty="0"/>
            </a:br>
            <a:r>
              <a:rPr lang="en-IN" sz="3600" dirty="0">
                <a:latin typeface="Times New Roman" panose="02020603050405020304" pitchFamily="18" charset="0"/>
                <a:cs typeface="Times New Roman" panose="02020603050405020304" pitchFamily="18" charset="0"/>
              </a:rPr>
              <a:t>Synopsis Presentation</a:t>
            </a:r>
            <a:br>
              <a:rPr lang="en-IN" sz="36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on</a:t>
            </a:r>
            <a:br>
              <a:rPr lang="en-IN" dirty="0">
                <a:latin typeface="Times New Roman" panose="02020603050405020304" pitchFamily="18" charset="0"/>
                <a:cs typeface="Times New Roman" panose="02020603050405020304" pitchFamily="18" charset="0"/>
              </a:rPr>
            </a:br>
            <a:br>
              <a:rPr lang="en-IN" dirty="0"/>
            </a:br>
            <a:r>
              <a:rPr lang="en-IN" sz="3600" b="1" kern="1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Calibri" panose="020F0502020204030204" pitchFamily="34" charset="0"/>
                <a:cs typeface="Mangal" panose="02040503050203030202" pitchFamily="18" charset="0"/>
              </a:rPr>
              <a:t>MindCare: AI-Driven Mental Health Insights System</a:t>
            </a:r>
            <a:br>
              <a:rPr lang="en-IN" sz="1800" kern="100" dirty="0">
                <a:effectLst/>
                <a:latin typeface="Calibri" panose="020F0502020204030204" pitchFamily="34" charset="0"/>
                <a:ea typeface="Calibri" panose="020F0502020204030204" pitchFamily="34" charset="0"/>
                <a:cs typeface="Mangal" panose="02040503050203030202" pitchFamily="18" charset="0"/>
              </a:rPr>
            </a:b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4B09E56-A5E9-0BDC-98BD-DDD921DCD7E1}"/>
              </a:ext>
            </a:extLst>
          </p:cNvPr>
          <p:cNvSpPr>
            <a:spLocks noGrp="1"/>
          </p:cNvSpPr>
          <p:nvPr>
            <p:ph type="subTitle" idx="1"/>
          </p:nvPr>
        </p:nvSpPr>
        <p:spPr>
          <a:xfrm>
            <a:off x="1842053" y="3116826"/>
            <a:ext cx="9735811" cy="3012732"/>
          </a:xfrm>
        </p:spPr>
        <p:txBody>
          <a:bodyPr>
            <a:noAutofit/>
          </a:bodyPr>
          <a:lstStyle/>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Mentor Name:</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Presented By:</a:t>
            </a:r>
          </a:p>
          <a:p>
            <a:pPr algn="just"/>
            <a:r>
              <a:rPr lang="en-IN" sz="2000" dirty="0">
                <a:latin typeface="Times New Roman" panose="02020603050405020304" pitchFamily="18" charset="0"/>
                <a:cs typeface="Times New Roman" panose="02020603050405020304" pitchFamily="18" charset="0"/>
              </a:rPr>
              <a:t>Prof.(Dr.) Prashant Lakkadwala					     Ananya Panwar(0827CD221010)</a:t>
            </a:r>
          </a:p>
          <a:p>
            <a:pPr algn="just"/>
            <a:r>
              <a:rPr lang="en-IN" sz="2000" dirty="0">
                <a:latin typeface="Times New Roman" panose="02020603050405020304" pitchFamily="18" charset="0"/>
                <a:cs typeface="Times New Roman" panose="02020603050405020304" pitchFamily="18" charset="0"/>
              </a:rPr>
              <a:t>                                                                                           Bhoomika Sharma(0827CD221021)</a:t>
            </a:r>
          </a:p>
          <a:p>
            <a:pPr algn="just"/>
            <a:r>
              <a:rPr lang="en-IN" sz="2000" dirty="0">
                <a:latin typeface="Times New Roman" panose="02020603050405020304" pitchFamily="18" charset="0"/>
                <a:cs typeface="Times New Roman" panose="02020603050405020304" pitchFamily="18" charset="0"/>
              </a:rPr>
              <a:t>                                                                                           Devanshi Joshi(0827CD221027)</a:t>
            </a:r>
          </a:p>
          <a:p>
            <a:pPr algn="just"/>
            <a:r>
              <a:rPr lang="en-IN" sz="2000" dirty="0">
                <a:latin typeface="Times New Roman" panose="02020603050405020304" pitchFamily="18" charset="0"/>
                <a:cs typeface="Times New Roman" panose="02020603050405020304" pitchFamily="18" charset="0"/>
              </a:rPr>
              <a:t>                                                                                           Hemanshi Adlak(0827CD221036)</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69BC312B-2F58-B7DE-00D2-0142F8801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7059" y="-354166"/>
            <a:ext cx="1175716" cy="2090162"/>
          </a:xfrm>
          <a:prstGeom prst="rect">
            <a:avLst/>
          </a:prstGeom>
        </p:spPr>
      </p:pic>
      <p:pic>
        <p:nvPicPr>
          <p:cNvPr id="9" name="Picture 8">
            <a:extLst>
              <a:ext uri="{FF2B5EF4-FFF2-40B4-BE49-F238E27FC236}">
                <a16:creationId xmlns:a16="http://schemas.microsoft.com/office/drawing/2014/main" id="{145F9EF6-DBB5-9291-78C0-1BD5FCF2CF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975" y="0"/>
            <a:ext cx="1620078" cy="1381831"/>
          </a:xfrm>
          <a:prstGeom prst="rect">
            <a:avLst/>
          </a:prstGeom>
        </p:spPr>
      </p:pic>
    </p:spTree>
    <p:extLst>
      <p:ext uri="{BB962C8B-B14F-4D97-AF65-F5344CB8AC3E}">
        <p14:creationId xmlns:p14="http://schemas.microsoft.com/office/powerpoint/2010/main" val="4172270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a:xfrm>
            <a:off x="1643035" y="436220"/>
            <a:ext cx="8911687" cy="1280890"/>
          </a:xfrm>
        </p:spPr>
        <p:txBody>
          <a:bodyPr/>
          <a:lstStyle/>
          <a:p>
            <a:r>
              <a:rPr lang="en-IN" dirty="0"/>
              <a:t>9. Applications</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1639322" y="1076285"/>
            <a:ext cx="9614769" cy="4990217"/>
          </a:xfrm>
        </p:spPr>
        <p:txBody>
          <a:bodyPr vert="horz" lIns="91440" tIns="45720" rIns="91440" bIns="45720" rtlCol="0" anchor="t">
            <a:noAutofit/>
          </a:bodyPr>
          <a:lstStyle/>
          <a:p>
            <a:pPr algn="just">
              <a:buNone/>
            </a:pPr>
            <a:endParaRPr lang="en-IN" sz="1800" dirty="0"/>
          </a:p>
          <a:p>
            <a:pPr algn="just">
              <a:buFont typeface="Wingdings" panose="05000000000000000000" pitchFamily="2" charset="2"/>
              <a:buChar char="Ø"/>
            </a:pPr>
            <a:r>
              <a:rPr lang="en-IN" sz="1800" b="1" dirty="0">
                <a:latin typeface="Times New Roman"/>
                <a:cs typeface="Times New Roman"/>
              </a:rPr>
              <a:t>Corporate HR Teams: </a:t>
            </a:r>
            <a:r>
              <a:rPr lang="en-IN" sz="1800" dirty="0">
                <a:latin typeface="Times New Roman"/>
                <a:cs typeface="Times New Roman"/>
              </a:rPr>
              <a:t>Empower organizations to monitor and enhance employee mental well-being, reduce burnout, and foster a productive work environment using actionable insights.</a:t>
            </a:r>
            <a:endParaRPr lang="en-IN" sz="1800" dirty="0"/>
          </a:p>
          <a:p>
            <a:pPr algn="just">
              <a:buFont typeface="Wingdings" panose="05000000000000000000" pitchFamily="2" charset="2"/>
              <a:buChar char="Ø"/>
            </a:pPr>
            <a:r>
              <a:rPr lang="en-IN" sz="1800" b="1" dirty="0">
                <a:latin typeface="Times New Roman"/>
                <a:cs typeface="Times New Roman"/>
              </a:rPr>
              <a:t>Remote Work Platforms:</a:t>
            </a:r>
            <a:r>
              <a:rPr lang="en-IN" sz="1800" dirty="0">
                <a:latin typeface="Times New Roman"/>
                <a:cs typeface="Times New Roman"/>
              </a:rPr>
              <a:t> Integrate as a wellness feature to help remote workers maintain a balance between work demands and mental well-being.</a:t>
            </a:r>
            <a:endParaRPr lang="en-IN" sz="1800" dirty="0"/>
          </a:p>
          <a:p>
            <a:pPr algn="just">
              <a:buFont typeface="Wingdings" panose="05000000000000000000" pitchFamily="2" charset="2"/>
              <a:buChar char="Ø"/>
            </a:pPr>
            <a:r>
              <a:rPr lang="en-IN" sz="1800" b="1" dirty="0">
                <a:latin typeface="Times New Roman"/>
                <a:cs typeface="Times New Roman"/>
              </a:rPr>
              <a:t>Individual Use:</a:t>
            </a:r>
            <a:r>
              <a:rPr lang="en-IN" sz="1800" dirty="0">
                <a:latin typeface="Times New Roman"/>
                <a:cs typeface="Times New Roman"/>
              </a:rPr>
              <a:t> Enable freelancers and solo entrepreneurs to conduct daily emotional check-ins, track stress levels, and adopt personalized self-care practices.</a:t>
            </a:r>
            <a:endParaRPr lang="en-IN" sz="1800" dirty="0"/>
          </a:p>
          <a:p>
            <a:pPr algn="just">
              <a:buFont typeface="Wingdings" panose="05000000000000000000" pitchFamily="2" charset="2"/>
              <a:buChar char="Ø"/>
            </a:pPr>
            <a:r>
              <a:rPr lang="en-IN" sz="1800" b="1" dirty="0">
                <a:latin typeface="Times New Roman"/>
                <a:cs typeface="Times New Roman"/>
              </a:rPr>
              <a:t>Healthcare Providers:</a:t>
            </a:r>
            <a:r>
              <a:rPr lang="en-IN" sz="1800" dirty="0">
                <a:latin typeface="Times New Roman"/>
                <a:cs typeface="Times New Roman"/>
              </a:rPr>
              <a:t> Assist therapists and counselors by offering supplementary tools for tracking patient mental health trends and enhancing care delivery.</a:t>
            </a:r>
            <a:endParaRPr lang="en-IN" sz="1800" dirty="0"/>
          </a:p>
          <a:p>
            <a:pPr algn="just">
              <a:buFont typeface="Wingdings" panose="05000000000000000000" pitchFamily="2" charset="2"/>
              <a:buChar char="Ø"/>
            </a:pPr>
            <a:r>
              <a:rPr lang="en-IN" sz="1800" b="1" dirty="0">
                <a:latin typeface="Times New Roman"/>
                <a:cs typeface="Times New Roman"/>
              </a:rPr>
              <a:t>Workplace Productivity Platforms: </a:t>
            </a:r>
            <a:r>
              <a:rPr lang="en-IN" sz="1800" dirty="0">
                <a:latin typeface="Times New Roman"/>
                <a:cs typeface="Times New Roman"/>
              </a:rPr>
              <a:t>Enhance existing tools like project management software with mental health analytics for better team dynamics and reduced stress.</a:t>
            </a:r>
            <a:endParaRPr lang="en-IN" sz="1800" dirty="0"/>
          </a:p>
          <a:p>
            <a:pPr algn="just">
              <a:buFont typeface="Wingdings" panose="05000000000000000000" pitchFamily="2" charset="2"/>
              <a:buChar char="Ø"/>
            </a:pPr>
            <a:r>
              <a:rPr lang="en-IN" sz="1800" b="1" dirty="0">
                <a:latin typeface="Times New Roman"/>
                <a:cs typeface="Times New Roman"/>
              </a:rPr>
              <a:t>Government &amp; Non-Profits: </a:t>
            </a:r>
            <a:r>
              <a:rPr lang="en-IN" sz="1800" dirty="0">
                <a:latin typeface="Times New Roman"/>
                <a:cs typeface="Times New Roman"/>
              </a:rPr>
              <a:t>Utilize the system to implement large-scale mental health awareness programs and support underprivileged communities with scalable interventions.</a:t>
            </a:r>
            <a:endParaRPr lang="en-IN" sz="1800" dirty="0"/>
          </a:p>
          <a:p>
            <a:pPr algn="just">
              <a:buNone/>
            </a:pPr>
            <a:endParaRPr lang="en-IN" dirty="0"/>
          </a:p>
          <a:p>
            <a:pPr marL="0" indent="0" algn="just">
              <a:buNone/>
            </a:pPr>
            <a:endParaRPr lang="en-IN" sz="1800"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r>
              <a:rPr lang="en-US" dirty="0"/>
              <a:t>10</a:t>
            </a:r>
            <a:endParaRPr lang="en-IN" dirty="0"/>
          </a:p>
        </p:txBody>
      </p:sp>
    </p:spTree>
    <p:extLst>
      <p:ext uri="{BB962C8B-B14F-4D97-AF65-F5344CB8AC3E}">
        <p14:creationId xmlns:p14="http://schemas.microsoft.com/office/powerpoint/2010/main" val="3488500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7073-2397-4F51-6D7D-B28B7E0AF999}"/>
              </a:ext>
            </a:extLst>
          </p:cNvPr>
          <p:cNvSpPr>
            <a:spLocks noGrp="1"/>
          </p:cNvSpPr>
          <p:nvPr>
            <p:ph type="title"/>
          </p:nvPr>
        </p:nvSpPr>
        <p:spPr/>
        <p:txBody>
          <a:bodyPr/>
          <a:lstStyle/>
          <a:p>
            <a:r>
              <a:rPr lang="en-US" dirty="0"/>
              <a:t>GitHub Link</a:t>
            </a:r>
            <a:endParaRPr lang="en-IN" dirty="0"/>
          </a:p>
        </p:txBody>
      </p:sp>
      <p:sp>
        <p:nvSpPr>
          <p:cNvPr id="3" name="Content Placeholder 2">
            <a:extLst>
              <a:ext uri="{FF2B5EF4-FFF2-40B4-BE49-F238E27FC236}">
                <a16:creationId xmlns:a16="http://schemas.microsoft.com/office/drawing/2014/main" id="{B7D3A0CF-DB55-0CC6-8E90-760345246BFD}"/>
              </a:ext>
            </a:extLst>
          </p:cNvPr>
          <p:cNvSpPr>
            <a:spLocks noGrp="1"/>
          </p:cNvSpPr>
          <p:nvPr>
            <p:ph idx="1"/>
          </p:nvPr>
        </p:nvSpPr>
        <p:spPr/>
        <p:txBody>
          <a:bodyPr/>
          <a:lstStyle/>
          <a:p>
            <a:pPr>
              <a:buFont typeface="Wingdings" panose="05000000000000000000" pitchFamily="2" charset="2"/>
              <a:buChar char="Ø"/>
            </a:pPr>
            <a:r>
              <a:rPr lang="en-IN" dirty="0"/>
              <a:t>https://github.com/Ddevanshii10/MindCare</a:t>
            </a:r>
          </a:p>
        </p:txBody>
      </p:sp>
      <p:sp>
        <p:nvSpPr>
          <p:cNvPr id="4" name="Slide Number Placeholder 3">
            <a:extLst>
              <a:ext uri="{FF2B5EF4-FFF2-40B4-BE49-F238E27FC236}">
                <a16:creationId xmlns:a16="http://schemas.microsoft.com/office/drawing/2014/main" id="{AA8B0EB2-2480-7A42-4006-63A10C9B9CC7}"/>
              </a:ext>
            </a:extLst>
          </p:cNvPr>
          <p:cNvSpPr>
            <a:spLocks noGrp="1"/>
          </p:cNvSpPr>
          <p:nvPr>
            <p:ph type="sldNum" sz="quarter" idx="12"/>
          </p:nvPr>
        </p:nvSpPr>
        <p:spPr/>
        <p:txBody>
          <a:bodyPr/>
          <a:lstStyle/>
          <a:p>
            <a:fld id="{A575ECA5-96F4-415B-9B7B-F5BEE4B08E09}" type="slidenum">
              <a:rPr lang="en-IN" smtClean="0"/>
              <a:pPr/>
              <a:t>11</a:t>
            </a:fld>
            <a:endParaRPr lang="en-IN"/>
          </a:p>
        </p:txBody>
      </p:sp>
    </p:spTree>
    <p:extLst>
      <p:ext uri="{BB962C8B-B14F-4D97-AF65-F5344CB8AC3E}">
        <p14:creationId xmlns:p14="http://schemas.microsoft.com/office/powerpoint/2010/main" val="3057154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p:txBody>
          <a:bodyPr/>
          <a:lstStyle/>
          <a:p>
            <a:r>
              <a:rPr lang="en-IN"/>
              <a:t>REFERENCES</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vert="horz" lIns="91440" tIns="45720" rIns="91440" bIns="45720" rtlCol="0" anchor="t">
            <a:normAutofit/>
          </a:bodyPr>
          <a:lstStyle/>
          <a:p>
            <a:pPr algn="just">
              <a:buNone/>
            </a:pPr>
            <a:r>
              <a:rPr lang="en-IN" sz="1800" dirty="0">
                <a:latin typeface="Times New Roman"/>
                <a:cs typeface="Times New Roman"/>
              </a:rPr>
              <a:t>[1] World Health Organization, “Mental health in the workplace,” [Online]. Available: </a:t>
            </a:r>
            <a:r>
              <a:rPr lang="en-IN" sz="1800" dirty="0">
                <a:latin typeface="Times New Roman"/>
                <a:cs typeface="Times New Roman"/>
                <a:hlinkClick r:id="rId2"/>
              </a:rPr>
              <a:t>https://www.who.int/teams/mental-health-and-substance-use/promotion-prevention/mental-health-in-the-workplace</a:t>
            </a:r>
            <a:endParaRPr lang="en-IN" sz="1800" dirty="0">
              <a:latin typeface="Times New Roman"/>
              <a:cs typeface="Times New Roman"/>
            </a:endParaRPr>
          </a:p>
          <a:p>
            <a:pPr algn="just">
              <a:buNone/>
            </a:pPr>
            <a:r>
              <a:rPr lang="en-IN" sz="1800" b="1" dirty="0">
                <a:latin typeface="Times New Roman"/>
                <a:cs typeface="Times New Roman"/>
              </a:rPr>
              <a:t>[</a:t>
            </a:r>
            <a:r>
              <a:rPr lang="en-IN" sz="1800" dirty="0">
                <a:latin typeface="Times New Roman"/>
                <a:cs typeface="Times New Roman"/>
              </a:rPr>
              <a:t>2] P. Sharma and M. Gupta, "Boosting Workplace Well-Being Using AI Chatbots: A Corporate Wellness Approach," </a:t>
            </a:r>
            <a:r>
              <a:rPr lang="en-IN" sz="1800" i="1" dirty="0">
                <a:latin typeface="Times New Roman"/>
                <a:cs typeface="Times New Roman"/>
              </a:rPr>
              <a:t>Proc. of Intl. Conf. on Human-</a:t>
            </a:r>
            <a:r>
              <a:rPr lang="en-IN" sz="1800" i="1" dirty="0" err="1">
                <a:latin typeface="Times New Roman"/>
                <a:cs typeface="Times New Roman"/>
              </a:rPr>
              <a:t>Centered</a:t>
            </a:r>
            <a:r>
              <a:rPr lang="en-IN" sz="1800" i="1" dirty="0">
                <a:latin typeface="Times New Roman"/>
                <a:cs typeface="Times New Roman"/>
              </a:rPr>
              <a:t> AI</a:t>
            </a:r>
            <a:r>
              <a:rPr lang="en-IN" sz="1800" dirty="0">
                <a:latin typeface="Times New Roman"/>
                <a:cs typeface="Times New Roman"/>
              </a:rPr>
              <a:t>, pp. 45–52, 2024</a:t>
            </a:r>
          </a:p>
          <a:p>
            <a:pPr algn="just">
              <a:buNone/>
            </a:pPr>
            <a:r>
              <a:rPr lang="en-IN" sz="1800" dirty="0">
                <a:latin typeface="Times New Roman"/>
                <a:cs typeface="Times New Roman"/>
              </a:rPr>
              <a:t>[3] A. Banerjee and R. Singh, "Viki: A Chatbot-Based Framework for Mental Health Monitoring," </a:t>
            </a:r>
            <a:r>
              <a:rPr lang="en-IN" sz="1800" i="1" dirty="0">
                <a:latin typeface="Times New Roman"/>
                <a:cs typeface="Times New Roman"/>
              </a:rPr>
              <a:t>Journal of AI and Mental Health</a:t>
            </a:r>
            <a:r>
              <a:rPr lang="en-IN" sz="1800" dirty="0">
                <a:latin typeface="Times New Roman"/>
                <a:cs typeface="Times New Roman"/>
              </a:rPr>
              <a:t>, vol. 10, no. 2, pp. 101–110, 2023.</a:t>
            </a:r>
          </a:p>
          <a:p>
            <a:pPr marL="0" indent="0" algn="just">
              <a:buNone/>
            </a:pPr>
            <a:r>
              <a:rPr lang="en-IN" sz="1800" dirty="0">
                <a:latin typeface="Times New Roman"/>
                <a:cs typeface="Times New Roman"/>
              </a:rPr>
              <a:t>[4] R. Kumar and N. Ali, "A Review on Large Language Models for Workplace Well-being Applications," </a:t>
            </a:r>
            <a:r>
              <a:rPr lang="en-IN" sz="1800" i="1" dirty="0">
                <a:latin typeface="Times New Roman"/>
                <a:cs typeface="Times New Roman"/>
              </a:rPr>
              <a:t>AI Trends in Healthcare Review</a:t>
            </a:r>
            <a:r>
              <a:rPr lang="en-IN" sz="1800" dirty="0">
                <a:latin typeface="Times New Roman"/>
                <a:cs typeface="Times New Roman"/>
              </a:rPr>
              <a:t>, vol. 6, no. 4, pp. 200–210, 2024.</a:t>
            </a:r>
            <a:endParaRPr lang="en-IN" sz="1800" dirty="0"/>
          </a:p>
          <a:p>
            <a:pPr algn="just">
              <a:buNone/>
            </a:pPr>
            <a:r>
              <a:rPr lang="en-IN" sz="1800" dirty="0">
                <a:latin typeface="Times New Roman"/>
                <a:cs typeface="Times New Roman"/>
              </a:rPr>
              <a:t>[5]Gupta, S., "Mental Health Matters: A Tech Industry Analysis," </a:t>
            </a:r>
            <a:r>
              <a:rPr lang="en-IN" sz="1800" i="1" dirty="0">
                <a:latin typeface="Times New Roman"/>
                <a:cs typeface="Times New Roman"/>
              </a:rPr>
              <a:t>Kaggle</a:t>
            </a:r>
            <a:r>
              <a:rPr lang="en-IN" sz="1800" dirty="0">
                <a:latin typeface="Times New Roman"/>
                <a:cs typeface="Times New Roman"/>
              </a:rPr>
              <a:t>. Available: </a:t>
            </a:r>
            <a:r>
              <a:rPr lang="en-IN" sz="1800" dirty="0">
                <a:latin typeface="Times New Roman"/>
                <a:cs typeface="Times New Roman"/>
                <a:hlinkClick r:id="rId3"/>
              </a:rPr>
              <a:t>https://www.kaggle.com/code/soorajgupta7/mental-health-matters-a-tech-industry-analysis/input</a:t>
            </a:r>
            <a:r>
              <a:rPr lang="en-IN" sz="1800" dirty="0">
                <a:latin typeface="Times New Roman"/>
                <a:cs typeface="Times New Roman"/>
              </a:rPr>
              <a:t>.</a:t>
            </a:r>
            <a:endParaRPr lang="en-IN" sz="1800" dirty="0"/>
          </a:p>
          <a:p>
            <a:pPr indent="0" algn="just">
              <a:buNone/>
            </a:pPr>
            <a:endParaRPr lang="en-IN" sz="1800" dirty="0"/>
          </a:p>
          <a:p>
            <a:pPr>
              <a:buNone/>
            </a:pPr>
            <a:endParaRPr lang="en-IN" dirty="0"/>
          </a:p>
          <a:p>
            <a:pPr marL="0" indent="0">
              <a:buNone/>
            </a:pPr>
            <a:endParaRPr lang="en-IN" dirty="0"/>
          </a:p>
          <a:p>
            <a:endParaRPr lang="en-IN" dirty="0"/>
          </a:p>
          <a:p>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r>
              <a:rPr lang="en-US" dirty="0"/>
              <a:t>12</a:t>
            </a:r>
            <a:endParaRPr lang="en-IN" dirty="0"/>
          </a:p>
        </p:txBody>
      </p:sp>
    </p:spTree>
    <p:extLst>
      <p:ext uri="{BB962C8B-B14F-4D97-AF65-F5344CB8AC3E}">
        <p14:creationId xmlns:p14="http://schemas.microsoft.com/office/powerpoint/2010/main" val="334970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C9646-E93C-1967-B61B-316EFA0573BF}"/>
              </a:ext>
            </a:extLst>
          </p:cNvPr>
          <p:cNvSpPr>
            <a:spLocks noGrp="1"/>
          </p:cNvSpPr>
          <p:nvPr>
            <p:ph type="sldNum" sz="quarter" idx="12"/>
          </p:nvPr>
        </p:nvSpPr>
        <p:spPr/>
        <p:txBody>
          <a:bodyPr/>
          <a:lstStyle/>
          <a:p>
            <a:r>
              <a:rPr lang="en-US" dirty="0"/>
              <a:t>13</a:t>
            </a:r>
            <a:endParaRPr lang="en-IN" dirty="0"/>
          </a:p>
        </p:txBody>
      </p:sp>
      <p:sp>
        <p:nvSpPr>
          <p:cNvPr id="5" name="Rectangle 4">
            <a:extLst>
              <a:ext uri="{FF2B5EF4-FFF2-40B4-BE49-F238E27FC236}">
                <a16:creationId xmlns:a16="http://schemas.microsoft.com/office/drawing/2014/main" id="{09DA9428-B45B-20BA-B9BF-9EC990C7F486}"/>
              </a:ext>
            </a:extLst>
          </p:cNvPr>
          <p:cNvSpPr/>
          <p:nvPr/>
        </p:nvSpPr>
        <p:spPr>
          <a:xfrm>
            <a:off x="4272424" y="2347903"/>
            <a:ext cx="3647152" cy="236988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a:p>
            <a:pPr algn="ctr"/>
            <a:endParaRPr lang="en-US" sz="5400" b="1" dirty="0">
              <a:ln w="9525">
                <a:solidFill>
                  <a:schemeClr val="bg1"/>
                </a:solidFill>
                <a:prstDash val="solid"/>
              </a:ln>
              <a:effectLst>
                <a:outerShdw blurRad="12700" dist="38100" dir="2700000" algn="tl" rotWithShape="0">
                  <a:schemeClr val="bg1">
                    <a:lumMod val="50000"/>
                  </a:schemeClr>
                </a:outerShdw>
              </a:effectLst>
            </a:endParaRPr>
          </a:p>
          <a:p>
            <a:pPr algn="ctr"/>
            <a:r>
              <a:rPr lang="en-US" sz="4000" b="1" cap="none" spc="0" dirty="0">
                <a:ln w="9525">
                  <a:solidFill>
                    <a:schemeClr val="bg1"/>
                  </a:solidFill>
                  <a:prstDash val="solid"/>
                </a:ln>
                <a:solidFill>
                  <a:srgbClr val="C00000"/>
                </a:solidFill>
              </a:rPr>
              <a:t>Queries ?</a:t>
            </a:r>
          </a:p>
        </p:txBody>
      </p:sp>
    </p:spTree>
    <p:extLst>
      <p:ext uri="{BB962C8B-B14F-4D97-AF65-F5344CB8AC3E}">
        <p14:creationId xmlns:p14="http://schemas.microsoft.com/office/powerpoint/2010/main" val="3171341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8BD3-82F3-F887-7675-7696E56FA9EA}"/>
              </a:ext>
            </a:extLst>
          </p:cNvPr>
          <p:cNvSpPr>
            <a:spLocks noGrp="1"/>
          </p:cNvSpPr>
          <p:nvPr>
            <p:ph type="title"/>
          </p:nvPr>
        </p:nvSpPr>
        <p:spPr>
          <a:xfrm>
            <a:off x="2589212" y="509048"/>
            <a:ext cx="8911687" cy="1280890"/>
          </a:xfrm>
        </p:spPr>
        <p:txBody>
          <a:bodyPr/>
          <a:lstStyle/>
          <a:p>
            <a:r>
              <a:rPr lang="en-IN" dirty="0"/>
              <a:t>Contents</a:t>
            </a:r>
          </a:p>
        </p:txBody>
      </p:sp>
      <p:sp>
        <p:nvSpPr>
          <p:cNvPr id="3" name="Content Placeholder 2">
            <a:extLst>
              <a:ext uri="{FF2B5EF4-FFF2-40B4-BE49-F238E27FC236}">
                <a16:creationId xmlns:a16="http://schemas.microsoft.com/office/drawing/2014/main" id="{CF4DD591-8615-A08A-67F8-943007048E4D}"/>
              </a:ext>
            </a:extLst>
          </p:cNvPr>
          <p:cNvSpPr>
            <a:spLocks noGrp="1"/>
          </p:cNvSpPr>
          <p:nvPr>
            <p:ph idx="1"/>
          </p:nvPr>
        </p:nvSpPr>
        <p:spPr>
          <a:xfrm>
            <a:off x="2585499" y="1328469"/>
            <a:ext cx="8915400" cy="5053781"/>
          </a:xfrm>
        </p:spPr>
        <p:txBody>
          <a:bodyPr>
            <a:normAutofit fontScale="92500" lnSpcReduction="20000"/>
          </a:bodyPr>
          <a:lstStyle/>
          <a:p>
            <a:pPr marL="457200" indent="-457200">
              <a:buFont typeface="+mj-lt"/>
              <a:buAutoNum type="arabicPeriod"/>
            </a:pPr>
            <a:r>
              <a:rPr lang="en-IN" dirty="0"/>
              <a:t>Introduction</a:t>
            </a:r>
          </a:p>
          <a:p>
            <a:pPr marL="457200" lvl="1" indent="0">
              <a:buNone/>
            </a:pPr>
            <a:r>
              <a:rPr lang="en-IN" dirty="0">
                <a:solidFill>
                  <a:srgbClr val="C00000"/>
                </a:solidFill>
              </a:rPr>
              <a:t>1.1</a:t>
            </a:r>
            <a:r>
              <a:rPr lang="en-IN" dirty="0"/>
              <a:t> Overview</a:t>
            </a:r>
          </a:p>
          <a:p>
            <a:pPr marL="457200" lvl="1" indent="0">
              <a:buNone/>
            </a:pPr>
            <a:r>
              <a:rPr lang="en-IN" dirty="0">
                <a:solidFill>
                  <a:srgbClr val="C00000"/>
                </a:solidFill>
              </a:rPr>
              <a:t>1.2</a:t>
            </a:r>
            <a:r>
              <a:rPr lang="en-IN" dirty="0"/>
              <a:t> Purpose</a:t>
            </a:r>
          </a:p>
          <a:p>
            <a:pPr marL="457200" indent="-457200">
              <a:buFont typeface="+mj-lt"/>
              <a:buAutoNum type="arabicPeriod"/>
            </a:pPr>
            <a:r>
              <a:rPr lang="en-IN" dirty="0"/>
              <a:t>Literature Review</a:t>
            </a:r>
          </a:p>
          <a:p>
            <a:pPr marL="457200" indent="-457200">
              <a:buFont typeface="+mj-lt"/>
              <a:buAutoNum type="arabicPeriod"/>
            </a:pPr>
            <a:r>
              <a:rPr lang="en-IN" dirty="0"/>
              <a:t>Problem Statement</a:t>
            </a:r>
          </a:p>
          <a:p>
            <a:pPr marL="457200" indent="-457200">
              <a:buFont typeface="+mj-lt"/>
              <a:buAutoNum type="arabicPeriod"/>
            </a:pPr>
            <a:r>
              <a:rPr lang="en-IN" dirty="0"/>
              <a:t>Proposed Solution</a:t>
            </a:r>
          </a:p>
          <a:p>
            <a:pPr marL="457200" indent="-457200">
              <a:buFont typeface="+mj-lt"/>
              <a:buAutoNum type="arabicPeriod"/>
            </a:pPr>
            <a:r>
              <a:rPr lang="en-IN" dirty="0"/>
              <a:t>Objectives</a:t>
            </a:r>
          </a:p>
          <a:p>
            <a:pPr marL="457200" indent="-457200">
              <a:buFont typeface="+mj-lt"/>
              <a:buAutoNum type="arabicPeriod"/>
            </a:pPr>
            <a:r>
              <a:rPr lang="en-IN" dirty="0"/>
              <a:t>Theoretical Analysis</a:t>
            </a:r>
          </a:p>
          <a:p>
            <a:pPr marL="457200" lvl="1" indent="0">
              <a:buNone/>
            </a:pPr>
            <a:r>
              <a:rPr lang="en-IN" dirty="0">
                <a:solidFill>
                  <a:srgbClr val="C00000"/>
                </a:solidFill>
              </a:rPr>
              <a:t>6.1</a:t>
            </a:r>
            <a:r>
              <a:rPr lang="en-IN" dirty="0"/>
              <a:t> Block Diagram</a:t>
            </a:r>
          </a:p>
          <a:p>
            <a:pPr marL="457200" lvl="1" indent="0">
              <a:buNone/>
            </a:pPr>
            <a:r>
              <a:rPr lang="en-IN" dirty="0">
                <a:solidFill>
                  <a:srgbClr val="C00000"/>
                </a:solidFill>
              </a:rPr>
              <a:t>6.2</a:t>
            </a:r>
            <a:r>
              <a:rPr lang="en-IN" dirty="0"/>
              <a:t> Hardware Requirements</a:t>
            </a:r>
          </a:p>
          <a:p>
            <a:pPr marL="457200" lvl="1" indent="0">
              <a:buNone/>
            </a:pPr>
            <a:r>
              <a:rPr lang="en-IN" dirty="0">
                <a:solidFill>
                  <a:srgbClr val="C00000"/>
                </a:solidFill>
              </a:rPr>
              <a:t>6.3</a:t>
            </a:r>
            <a:r>
              <a:rPr lang="en-IN" dirty="0"/>
              <a:t> Software Requirements</a:t>
            </a:r>
          </a:p>
          <a:p>
            <a:pPr marL="457200" indent="-457200">
              <a:buFont typeface="+mj-lt"/>
              <a:buAutoNum type="arabicPeriod"/>
            </a:pPr>
            <a:r>
              <a:rPr lang="en-IN" dirty="0"/>
              <a:t>Applications </a:t>
            </a:r>
          </a:p>
          <a:p>
            <a:pPr marL="0" indent="0">
              <a:buNone/>
            </a:pPr>
            <a:r>
              <a:rPr lang="en-IN" dirty="0"/>
              <a:t>REFERENCES</a:t>
            </a:r>
          </a:p>
        </p:txBody>
      </p:sp>
      <p:sp>
        <p:nvSpPr>
          <p:cNvPr id="4" name="Slide Number Placeholder 3">
            <a:extLst>
              <a:ext uri="{FF2B5EF4-FFF2-40B4-BE49-F238E27FC236}">
                <a16:creationId xmlns:a16="http://schemas.microsoft.com/office/drawing/2014/main" id="{E8A21891-9C7A-E4D4-07BD-AF0CB8124C66}"/>
              </a:ext>
            </a:extLst>
          </p:cNvPr>
          <p:cNvSpPr>
            <a:spLocks noGrp="1"/>
          </p:cNvSpPr>
          <p:nvPr>
            <p:ph type="sldNum" sz="quarter" idx="12"/>
          </p:nvPr>
        </p:nvSpPr>
        <p:spPr/>
        <p:txBody>
          <a:bodyPr/>
          <a:lstStyle/>
          <a:p>
            <a:r>
              <a:rPr lang="en-US" dirty="0"/>
              <a:t>2</a:t>
            </a:r>
            <a:endParaRPr lang="en-IN" dirty="0"/>
          </a:p>
        </p:txBody>
      </p:sp>
    </p:spTree>
    <p:extLst>
      <p:ext uri="{BB962C8B-B14F-4D97-AF65-F5344CB8AC3E}">
        <p14:creationId xmlns:p14="http://schemas.microsoft.com/office/powerpoint/2010/main" val="104864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08D37-FA9D-0AB3-B44F-6036B4C1AC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CA4EB8-E50A-146E-8118-E4C2F4013DCF}"/>
              </a:ext>
            </a:extLst>
          </p:cNvPr>
          <p:cNvSpPr>
            <a:spLocks noGrp="1"/>
          </p:cNvSpPr>
          <p:nvPr>
            <p:ph type="title"/>
          </p:nvPr>
        </p:nvSpPr>
        <p:spPr>
          <a:xfrm>
            <a:off x="2064776" y="534938"/>
            <a:ext cx="8911687" cy="1280890"/>
          </a:xfrm>
        </p:spPr>
        <p:txBody>
          <a:bodyPr/>
          <a:lstStyle/>
          <a:p>
            <a:r>
              <a:rPr lang="en-IN" dirty="0"/>
              <a:t>1. Introduction</a:t>
            </a:r>
          </a:p>
        </p:txBody>
      </p:sp>
      <p:sp>
        <p:nvSpPr>
          <p:cNvPr id="3" name="Content Placeholder 2">
            <a:extLst>
              <a:ext uri="{FF2B5EF4-FFF2-40B4-BE49-F238E27FC236}">
                <a16:creationId xmlns:a16="http://schemas.microsoft.com/office/drawing/2014/main" id="{C8072F97-1CAD-7D6B-3E40-726DDA8CECB0}"/>
              </a:ext>
            </a:extLst>
          </p:cNvPr>
          <p:cNvSpPr>
            <a:spLocks noGrp="1"/>
          </p:cNvSpPr>
          <p:nvPr>
            <p:ph idx="1"/>
          </p:nvPr>
        </p:nvSpPr>
        <p:spPr>
          <a:xfrm>
            <a:off x="2064776" y="1305136"/>
            <a:ext cx="8986682" cy="4860609"/>
          </a:xfrm>
        </p:spPr>
        <p:txBody>
          <a:bodyPr vert="horz" lIns="91440" tIns="45720" rIns="91440" bIns="45720" rtlCol="0" anchor="t">
            <a:noAutofit/>
          </a:bodyPr>
          <a:lstStyle/>
          <a:p>
            <a:pPr marL="0" indent="0" algn="just">
              <a:buNone/>
            </a:pPr>
            <a:r>
              <a:rPr lang="en-US" sz="1800" dirty="0"/>
              <a:t>1.1 Overview</a:t>
            </a:r>
          </a:p>
          <a:p>
            <a:pPr algn="just">
              <a:buFont typeface="Wingdings" panose="05000000000000000000" pitchFamily="2" charset="2"/>
              <a:buChar char="Ø"/>
            </a:pPr>
            <a:r>
              <a:rPr lang="en-US" sz="1800" dirty="0"/>
              <a:t>The project uses </a:t>
            </a:r>
            <a:r>
              <a:rPr lang="en-US" sz="1800" b="1" dirty="0"/>
              <a:t>AI</a:t>
            </a:r>
            <a:r>
              <a:rPr lang="en-US" sz="1800" dirty="0"/>
              <a:t> and </a:t>
            </a:r>
            <a:r>
              <a:rPr lang="en-US" sz="1800" b="1" dirty="0"/>
              <a:t>NLP</a:t>
            </a:r>
            <a:r>
              <a:rPr lang="en-US" sz="1800" dirty="0"/>
              <a:t> to detect mental health risks in workaholic individuals by analyzing their input. </a:t>
            </a:r>
          </a:p>
          <a:p>
            <a:pPr algn="just">
              <a:buFont typeface="Wingdings" panose="05000000000000000000" pitchFamily="2" charset="2"/>
              <a:buChar char="Ø"/>
            </a:pPr>
            <a:r>
              <a:rPr lang="en-US" sz="1800" dirty="0"/>
              <a:t>It provides personalized wellness </a:t>
            </a:r>
            <a:r>
              <a:rPr lang="en-IN" sz="1800" dirty="0"/>
              <a:t>tips, emotional risks score, and chatbot based conversations to promote self awareness and early support.</a:t>
            </a:r>
            <a:endParaRPr lang="en-US" sz="1800" dirty="0"/>
          </a:p>
          <a:p>
            <a:pPr algn="just">
              <a:buFont typeface="Wingdings" panose="05000000000000000000" pitchFamily="2" charset="2"/>
              <a:buChar char="Ø"/>
            </a:pPr>
            <a:endParaRPr lang="en-US" sz="1800" dirty="0">
              <a:solidFill>
                <a:srgbClr val="000000"/>
              </a:solidFill>
              <a:latin typeface="Times New Roman" panose="02020603050405020304" pitchFamily="18" charset="0"/>
              <a:cs typeface="Times New Roman" panose="02020603050405020304" pitchFamily="18" charset="0"/>
            </a:endParaRPr>
          </a:p>
          <a:p>
            <a:pPr marL="0" indent="0">
              <a:buNone/>
            </a:pPr>
            <a:r>
              <a:rPr lang="en-US" sz="1800" dirty="0">
                <a:solidFill>
                  <a:srgbClr val="000000"/>
                </a:solidFill>
                <a:latin typeface="Times New Roman" panose="02020603050405020304" pitchFamily="18" charset="0"/>
                <a:cs typeface="Times New Roman" panose="02020603050405020304" pitchFamily="18" charset="0"/>
              </a:rPr>
              <a:t>1.2 Purpose</a:t>
            </a:r>
            <a:endParaRPr lang="en-US" sz="1800" b="1" dirty="0">
              <a:solidFill>
                <a:srgbClr val="000000"/>
              </a:solidFill>
              <a:latin typeface="Times New Roman" panose="02020603050405020304" pitchFamily="18" charset="0"/>
              <a:cs typeface="Times New Roman" panose="02020603050405020304" pitchFamily="18" charset="0"/>
            </a:endParaRPr>
          </a:p>
          <a:p>
            <a:pPr marL="342900" indent="-342900" algn="just">
              <a:buClr>
                <a:srgbClr val="C00000"/>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To help overworked professionals recognize early signs of emotional and mental health decline.</a:t>
            </a:r>
          </a:p>
          <a:p>
            <a:pPr marL="342900" indent="-342900" algn="just">
              <a:buClr>
                <a:srgbClr val="C00000"/>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To offer non-judgmental, private, and tech-driven support for users struggling with workplace stress.</a:t>
            </a:r>
          </a:p>
          <a:p>
            <a:pPr marL="342900" indent="-342900" algn="just">
              <a:buClr>
                <a:srgbClr val="C00000"/>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To promote healthy work-life balance by suggesting practical, real-time self-care recommendations.</a:t>
            </a:r>
          </a:p>
          <a:p>
            <a:pPr marL="342900" indent="-342900" algn="just">
              <a:buClr>
                <a:srgbClr val="C00000"/>
              </a:buCl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To contribute to reducing the stigma around mental health by using friendly </a:t>
            </a:r>
            <a:r>
              <a:rPr lang="en-US" sz="1800" b="1" dirty="0">
                <a:latin typeface="Times New Roman" panose="02020603050405020304" pitchFamily="18" charset="0"/>
                <a:cs typeface="Times New Roman" panose="02020603050405020304" pitchFamily="18" charset="0"/>
              </a:rPr>
              <a:t>AI-driven</a:t>
            </a:r>
            <a:r>
              <a:rPr lang="en-US" sz="1800" dirty="0">
                <a:latin typeface="Times New Roman" panose="02020603050405020304" pitchFamily="18" charset="0"/>
                <a:cs typeface="Times New Roman" panose="02020603050405020304" pitchFamily="18" charset="0"/>
              </a:rPr>
              <a:t> conversations and insights.</a:t>
            </a:r>
          </a:p>
          <a:p>
            <a:pPr algn="just">
              <a:lnSpc>
                <a:spcPct val="150000"/>
              </a:lnSpc>
              <a:buFont typeface="Wingdings" panose="05000000000000000000" pitchFamily="2" charset="2"/>
              <a:buChar char="Ø"/>
            </a:pPr>
            <a:endParaRPr lang="en-US" sz="1600" dirty="0"/>
          </a:p>
          <a:p>
            <a:pPr algn="just">
              <a:lnSpc>
                <a:spcPct val="150000"/>
              </a:lnSpc>
              <a:buFont typeface="Wingdings" panose="05000000000000000000" pitchFamily="2" charset="2"/>
              <a:buChar char="Ø"/>
            </a:pPr>
            <a:endParaRPr lang="en-US" sz="1600" dirty="0"/>
          </a:p>
          <a:p>
            <a:pPr marL="0" indent="0" algn="just">
              <a:lnSpc>
                <a:spcPct val="150000"/>
              </a:lnSpc>
              <a:buNone/>
            </a:pPr>
            <a:endParaRPr lang="en-IN" dirty="0"/>
          </a:p>
        </p:txBody>
      </p:sp>
      <p:sp>
        <p:nvSpPr>
          <p:cNvPr id="4" name="Slide Number Placeholder 3">
            <a:extLst>
              <a:ext uri="{FF2B5EF4-FFF2-40B4-BE49-F238E27FC236}">
                <a16:creationId xmlns:a16="http://schemas.microsoft.com/office/drawing/2014/main" id="{AD59F88E-AA1B-3DF0-2720-CBCC559F5F00}"/>
              </a:ext>
            </a:extLst>
          </p:cNvPr>
          <p:cNvSpPr>
            <a:spLocks noGrp="1"/>
          </p:cNvSpPr>
          <p:nvPr>
            <p:ph type="sldNum" sz="quarter" idx="12"/>
          </p:nvPr>
        </p:nvSpPr>
        <p:spPr/>
        <p:txBody>
          <a:bodyPr/>
          <a:lstStyle/>
          <a:p>
            <a:r>
              <a:rPr lang="en-US" dirty="0"/>
              <a:t>3</a:t>
            </a:r>
            <a:endParaRPr lang="en-IN" dirty="0"/>
          </a:p>
        </p:txBody>
      </p:sp>
    </p:spTree>
    <p:extLst>
      <p:ext uri="{BB962C8B-B14F-4D97-AF65-F5344CB8AC3E}">
        <p14:creationId xmlns:p14="http://schemas.microsoft.com/office/powerpoint/2010/main" val="3114008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a:xfrm>
            <a:off x="1925292" y="476084"/>
            <a:ext cx="8911687" cy="1280890"/>
          </a:xfrm>
        </p:spPr>
        <p:txBody>
          <a:bodyPr/>
          <a:lstStyle/>
          <a:p>
            <a:r>
              <a:rPr lang="en-IN" dirty="0"/>
              <a:t>2. Literature Review</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9212" y="1639957"/>
            <a:ext cx="8915400" cy="4363278"/>
          </a:xfrm>
        </p:spPr>
        <p:txBody>
          <a:bodyPr/>
          <a:lstStyle/>
          <a:p>
            <a:pPr marL="0" indent="0">
              <a:buNone/>
            </a:pPr>
            <a:endParaRPr lang="en-IN"/>
          </a:p>
          <a:p>
            <a:endParaRPr lang="en-IN"/>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r>
              <a:rPr lang="en-US" dirty="0"/>
              <a:t>4</a:t>
            </a:r>
            <a:endParaRPr lang="en-IN" dirty="0"/>
          </a:p>
        </p:txBody>
      </p:sp>
      <p:graphicFrame>
        <p:nvGraphicFramePr>
          <p:cNvPr id="5" name="Table 4">
            <a:extLst>
              <a:ext uri="{FF2B5EF4-FFF2-40B4-BE49-F238E27FC236}">
                <a16:creationId xmlns:a16="http://schemas.microsoft.com/office/drawing/2014/main" id="{4D486EC0-E04D-95E7-B43B-C60E6CC60E85}"/>
              </a:ext>
            </a:extLst>
          </p:cNvPr>
          <p:cNvGraphicFramePr>
            <a:graphicFrameLocks noGrp="1"/>
          </p:cNvGraphicFramePr>
          <p:nvPr>
            <p:extLst>
              <p:ext uri="{D42A27DB-BD31-4B8C-83A1-F6EECF244321}">
                <p14:modId xmlns:p14="http://schemas.microsoft.com/office/powerpoint/2010/main" val="3140948547"/>
              </p:ext>
            </p:extLst>
          </p:nvPr>
        </p:nvGraphicFramePr>
        <p:xfrm>
          <a:off x="1925291" y="1444156"/>
          <a:ext cx="8911687" cy="4754880"/>
        </p:xfrm>
        <a:graphic>
          <a:graphicData uri="http://schemas.openxmlformats.org/drawingml/2006/table">
            <a:tbl>
              <a:tblPr firstRow="1" bandRow="1">
                <a:tableStyleId>{5C22544A-7EE6-4342-B048-85BDC9FD1C3A}</a:tableStyleId>
              </a:tblPr>
              <a:tblGrid>
                <a:gridCol w="1019515">
                  <a:extLst>
                    <a:ext uri="{9D8B030D-6E8A-4147-A177-3AD203B41FA5}">
                      <a16:colId xmlns:a16="http://schemas.microsoft.com/office/drawing/2014/main" val="3061002685"/>
                    </a:ext>
                  </a:extLst>
                </a:gridCol>
                <a:gridCol w="3080928">
                  <a:extLst>
                    <a:ext uri="{9D8B030D-6E8A-4147-A177-3AD203B41FA5}">
                      <a16:colId xmlns:a16="http://schemas.microsoft.com/office/drawing/2014/main" val="3308928935"/>
                    </a:ext>
                  </a:extLst>
                </a:gridCol>
                <a:gridCol w="2583322">
                  <a:extLst>
                    <a:ext uri="{9D8B030D-6E8A-4147-A177-3AD203B41FA5}">
                      <a16:colId xmlns:a16="http://schemas.microsoft.com/office/drawing/2014/main" val="3184326738"/>
                    </a:ext>
                  </a:extLst>
                </a:gridCol>
                <a:gridCol w="2227922">
                  <a:extLst>
                    <a:ext uri="{9D8B030D-6E8A-4147-A177-3AD203B41FA5}">
                      <a16:colId xmlns:a16="http://schemas.microsoft.com/office/drawing/2014/main" val="3980447352"/>
                    </a:ext>
                  </a:extLst>
                </a:gridCol>
              </a:tblGrid>
              <a:tr h="370840">
                <a:tc>
                  <a:txBody>
                    <a:bodyPr/>
                    <a:lstStyle/>
                    <a:p>
                      <a:pPr algn="ctr"/>
                      <a:r>
                        <a:rPr lang="en-IN"/>
                        <a:t>Sr. No.</a:t>
                      </a:r>
                    </a:p>
                  </a:txBody>
                  <a:tcPr/>
                </a:tc>
                <a:tc>
                  <a:txBody>
                    <a:bodyPr/>
                    <a:lstStyle/>
                    <a:p>
                      <a:pPr algn="ctr"/>
                      <a:r>
                        <a:rPr lang="en-IN" dirty="0"/>
                        <a:t>Name of Solution/System</a:t>
                      </a:r>
                    </a:p>
                  </a:txBody>
                  <a:tcPr/>
                </a:tc>
                <a:tc>
                  <a:txBody>
                    <a:bodyPr/>
                    <a:lstStyle/>
                    <a:p>
                      <a:pPr algn="ctr"/>
                      <a:r>
                        <a:rPr lang="en-IN"/>
                        <a:t>Features</a:t>
                      </a:r>
                    </a:p>
                  </a:txBody>
                  <a:tcPr/>
                </a:tc>
                <a:tc>
                  <a:txBody>
                    <a:bodyPr/>
                    <a:lstStyle/>
                    <a:p>
                      <a:pPr algn="ctr"/>
                      <a:r>
                        <a:rPr lang="en-IN" dirty="0"/>
                        <a:t>Limitations/</a:t>
                      </a:r>
                    </a:p>
                    <a:p>
                      <a:pPr algn="ctr"/>
                      <a:r>
                        <a:rPr lang="en-IN" dirty="0"/>
                        <a:t>Drawbacks</a:t>
                      </a:r>
                    </a:p>
                  </a:txBody>
                  <a:tcPr/>
                </a:tc>
                <a:extLst>
                  <a:ext uri="{0D108BD9-81ED-4DB2-BD59-A6C34878D82A}">
                    <a16:rowId xmlns:a16="http://schemas.microsoft.com/office/drawing/2014/main" val="4291405766"/>
                  </a:ext>
                </a:extLst>
              </a:tr>
              <a:tr h="370840">
                <a:tc>
                  <a:txBody>
                    <a:bodyPr/>
                    <a:lstStyle/>
                    <a:p>
                      <a:pPr algn="ctr"/>
                      <a:r>
                        <a:rPr lang="en-US" dirty="0"/>
                        <a:t>1.</a:t>
                      </a:r>
                      <a:endParaRPr lang="en-IN" dirty="0"/>
                    </a:p>
                  </a:txBody>
                  <a:tcPr/>
                </a:tc>
                <a:tc>
                  <a:txBody>
                    <a:bodyPr/>
                    <a:lstStyle/>
                    <a:p>
                      <a:pPr lvl="0" algn="l">
                        <a:lnSpc>
                          <a:spcPct val="100000"/>
                        </a:lnSpc>
                        <a:spcBef>
                          <a:spcPts val="0"/>
                        </a:spcBef>
                        <a:spcAft>
                          <a:spcPts val="0"/>
                        </a:spcAft>
                        <a:buNone/>
                      </a:pPr>
                      <a:r>
                        <a:rPr lang="en-US" sz="1200" b="1" dirty="0"/>
                        <a:t>Boosting Workplace Well-Being (2024)</a:t>
                      </a:r>
                      <a:endParaRPr lang="en-US" sz="1200" dirty="0"/>
                    </a:p>
                    <a:p>
                      <a:pPr lvl="0" algn="l">
                        <a:lnSpc>
                          <a:spcPct val="100000"/>
                        </a:lnSpc>
                        <a:spcBef>
                          <a:spcPts val="0"/>
                        </a:spcBef>
                        <a:spcAft>
                          <a:spcPts val="0"/>
                        </a:spcAft>
                        <a:buNone/>
                      </a:pPr>
                      <a:endParaRPr lang="en-US" sz="1200" dirty="0"/>
                    </a:p>
                  </a:txBody>
                  <a:tcPr/>
                </a:tc>
                <a:tc>
                  <a:txBody>
                    <a:bodyPr/>
                    <a:lstStyle/>
                    <a:p>
                      <a:pPr marL="342900" lvl="0" indent="-342900" algn="l">
                        <a:lnSpc>
                          <a:spcPct val="100000"/>
                        </a:lnSpc>
                        <a:spcBef>
                          <a:spcPts val="0"/>
                        </a:spcBef>
                        <a:spcAft>
                          <a:spcPts val="0"/>
                        </a:spcAft>
                        <a:buFont typeface="Arial"/>
                        <a:buChar char="•"/>
                      </a:pPr>
                      <a:r>
                        <a:rPr lang="en-US" sz="1200" b="0" i="0" u="none" strike="noStrike" noProof="0" dirty="0">
                          <a:solidFill>
                            <a:srgbClr val="000000"/>
                          </a:solidFill>
                          <a:latin typeface="Century Gothic"/>
                        </a:rPr>
                        <a:t>AI-based chatbot for workplace well-being</a:t>
                      </a:r>
                    </a:p>
                    <a:p>
                      <a:pPr marL="342900" lvl="0" indent="-342900" algn="l">
                        <a:lnSpc>
                          <a:spcPct val="100000"/>
                        </a:lnSpc>
                        <a:spcBef>
                          <a:spcPts val="0"/>
                        </a:spcBef>
                        <a:spcAft>
                          <a:spcPts val="0"/>
                        </a:spcAft>
                        <a:buFont typeface="Arial"/>
                        <a:buChar char="•"/>
                      </a:pPr>
                      <a:r>
                        <a:rPr lang="en-US" sz="1200" b="0" i="0" u="none" strike="noStrike" noProof="0" dirty="0">
                          <a:solidFill>
                            <a:srgbClr val="000000"/>
                          </a:solidFill>
                          <a:latin typeface="Century Gothic"/>
                        </a:rPr>
                        <a:t>Employee engagement focus</a:t>
                      </a:r>
                    </a:p>
                    <a:p>
                      <a:pPr marL="342900" lvl="0" indent="-342900" algn="l">
                        <a:lnSpc>
                          <a:spcPct val="100000"/>
                        </a:lnSpc>
                        <a:spcBef>
                          <a:spcPts val="0"/>
                        </a:spcBef>
                        <a:spcAft>
                          <a:spcPts val="0"/>
                        </a:spcAft>
                        <a:buFont typeface="Arial"/>
                        <a:buChar char="•"/>
                      </a:pPr>
                      <a:r>
                        <a:rPr lang="en-US" sz="1200" b="0" i="0" u="none" strike="noStrike" noProof="0" dirty="0">
                          <a:solidFill>
                            <a:srgbClr val="000000"/>
                          </a:solidFill>
                          <a:latin typeface="Century Gothic"/>
                        </a:rPr>
                        <a:t>HR survey insights</a:t>
                      </a:r>
                      <a:endParaRPr lang="en-US" dirty="0"/>
                    </a:p>
                    <a:p>
                      <a:pPr lvl="0" algn="ctr">
                        <a:buNone/>
                      </a:pPr>
                      <a:endParaRPr lang="en-IN" sz="1200" dirty="0"/>
                    </a:p>
                  </a:txBody>
                  <a:tcPr/>
                </a:tc>
                <a:tc>
                  <a:txBody>
                    <a:bodyPr/>
                    <a:lstStyle/>
                    <a:p>
                      <a:pPr marL="171450" lvl="0" indent="-171450" algn="l">
                        <a:lnSpc>
                          <a:spcPct val="100000"/>
                        </a:lnSpc>
                        <a:spcBef>
                          <a:spcPts val="0"/>
                        </a:spcBef>
                        <a:spcAft>
                          <a:spcPts val="0"/>
                        </a:spcAft>
                        <a:buFont typeface="Arial"/>
                        <a:buChar char="•"/>
                      </a:pPr>
                      <a:r>
                        <a:rPr lang="en-US" sz="1200" b="0" i="0" u="none" strike="noStrike" noProof="0" dirty="0">
                          <a:solidFill>
                            <a:srgbClr val="000000"/>
                          </a:solidFill>
                          <a:latin typeface="Century Gothic"/>
                        </a:rPr>
                        <a:t>Lacks technical depth in ML/NLP implementation</a:t>
                      </a:r>
                    </a:p>
                    <a:p>
                      <a:pPr marL="171450" lvl="0" indent="-171450" algn="l">
                        <a:lnSpc>
                          <a:spcPct val="100000"/>
                        </a:lnSpc>
                        <a:spcBef>
                          <a:spcPts val="0"/>
                        </a:spcBef>
                        <a:spcAft>
                          <a:spcPts val="0"/>
                        </a:spcAft>
                        <a:buFont typeface="Arial"/>
                        <a:buChar char="•"/>
                      </a:pPr>
                      <a:r>
                        <a:rPr lang="en-US" sz="1200" b="0" i="0" u="none" strike="noStrike" noProof="0" dirty="0">
                          <a:solidFill>
                            <a:srgbClr val="000000"/>
                          </a:solidFill>
                          <a:latin typeface="Century Gothic"/>
                        </a:rPr>
                        <a:t>More focused on engagement than real-time mental health analysis</a:t>
                      </a:r>
                    </a:p>
                    <a:p>
                      <a:pPr lvl="0" algn="ctr">
                        <a:buNone/>
                      </a:pPr>
                      <a:endParaRPr lang="en-IN" sz="1200" dirty="0"/>
                    </a:p>
                  </a:txBody>
                  <a:tcPr/>
                </a:tc>
                <a:extLst>
                  <a:ext uri="{0D108BD9-81ED-4DB2-BD59-A6C34878D82A}">
                    <a16:rowId xmlns:a16="http://schemas.microsoft.com/office/drawing/2014/main" val="2750208946"/>
                  </a:ext>
                </a:extLst>
              </a:tr>
              <a:tr h="370840">
                <a:tc>
                  <a:txBody>
                    <a:bodyPr/>
                    <a:lstStyle/>
                    <a:p>
                      <a:pPr algn="ctr"/>
                      <a:r>
                        <a:rPr lang="en-IN"/>
                        <a:t>2.</a:t>
                      </a:r>
                    </a:p>
                  </a:txBody>
                  <a:tcPr/>
                </a:tc>
                <a:tc>
                  <a:txBody>
                    <a:bodyPr/>
                    <a:lstStyle/>
                    <a:p>
                      <a:pPr lvl="0" algn="l">
                        <a:lnSpc>
                          <a:spcPct val="100000"/>
                        </a:lnSpc>
                        <a:spcBef>
                          <a:spcPts val="0"/>
                        </a:spcBef>
                        <a:spcAft>
                          <a:spcPts val="0"/>
                        </a:spcAft>
                        <a:buNone/>
                      </a:pPr>
                      <a:r>
                        <a:rPr lang="en-IN" sz="1200" b="1" dirty="0"/>
                        <a:t>Chatbot-Based Mental Health Assessment (Viki)</a:t>
                      </a:r>
                      <a:endParaRPr lang="en-US" sz="1200" dirty="0"/>
                    </a:p>
                    <a:p>
                      <a:pPr lvl="0" algn="l">
                        <a:lnSpc>
                          <a:spcPct val="100000"/>
                        </a:lnSpc>
                        <a:spcBef>
                          <a:spcPts val="0"/>
                        </a:spcBef>
                        <a:spcAft>
                          <a:spcPts val="0"/>
                        </a:spcAft>
                        <a:buNone/>
                      </a:pPr>
                      <a:endParaRPr lang="en-IN" sz="1200" dirty="0"/>
                    </a:p>
                    <a:p>
                      <a:pPr lvl="0" algn="l">
                        <a:lnSpc>
                          <a:spcPct val="100000"/>
                        </a:lnSpc>
                        <a:spcBef>
                          <a:spcPts val="0"/>
                        </a:spcBef>
                        <a:spcAft>
                          <a:spcPts val="0"/>
                        </a:spcAft>
                        <a:buNone/>
                      </a:pPr>
                      <a:endParaRPr lang="en-IN" sz="1200" dirty="0"/>
                    </a:p>
                  </a:txBody>
                  <a:tcPr/>
                </a:tc>
                <a:tc>
                  <a:txBody>
                    <a:bodyPr/>
                    <a:lstStyle/>
                    <a:p>
                      <a:pPr marL="285750" lvl="0" indent="-285750" algn="l">
                        <a:lnSpc>
                          <a:spcPct val="100000"/>
                        </a:lnSpc>
                        <a:spcBef>
                          <a:spcPts val="0"/>
                        </a:spcBef>
                        <a:spcAft>
                          <a:spcPts val="0"/>
                        </a:spcAft>
                        <a:buFont typeface="Arial"/>
                        <a:buChar char="•"/>
                      </a:pPr>
                      <a:r>
                        <a:rPr lang="en-IN" sz="1200" b="0" i="0" u="none" strike="noStrike" noProof="0" dirty="0">
                          <a:solidFill>
                            <a:srgbClr val="000000"/>
                          </a:solidFill>
                          <a:latin typeface="Century Gothic"/>
                        </a:rPr>
                        <a:t>Text-based chatbot for stress, burnout, insomnia</a:t>
                      </a:r>
                      <a:endParaRPr lang="en-US" sz="1200" b="0" i="0" u="none" strike="noStrike" noProof="0" dirty="0">
                        <a:solidFill>
                          <a:srgbClr val="000000"/>
                        </a:solidFill>
                        <a:latin typeface="Century Gothic"/>
                      </a:endParaRPr>
                    </a:p>
                    <a:p>
                      <a:pPr marL="285750" lvl="0" indent="-285750" algn="l">
                        <a:lnSpc>
                          <a:spcPct val="100000"/>
                        </a:lnSpc>
                        <a:spcBef>
                          <a:spcPts val="0"/>
                        </a:spcBef>
                        <a:spcAft>
                          <a:spcPts val="0"/>
                        </a:spcAft>
                        <a:buFont typeface="Arial"/>
                        <a:buChar char="•"/>
                      </a:pPr>
                      <a:r>
                        <a:rPr lang="en-IN" sz="1200" b="0" i="0" u="none" strike="noStrike" noProof="0" dirty="0">
                          <a:solidFill>
                            <a:srgbClr val="000000"/>
                          </a:solidFill>
                          <a:latin typeface="Century Gothic"/>
                        </a:rPr>
                        <a:t>Used validated psychological scales</a:t>
                      </a:r>
                      <a:endParaRPr lang="en-US" sz="1200" b="0" i="0" u="none" strike="noStrike" noProof="0" dirty="0">
                        <a:solidFill>
                          <a:srgbClr val="000000"/>
                        </a:solidFill>
                        <a:latin typeface="Century Gothic"/>
                      </a:endParaRPr>
                    </a:p>
                    <a:p>
                      <a:pPr marL="285750" lvl="0" indent="-285750" algn="l">
                        <a:lnSpc>
                          <a:spcPct val="100000"/>
                        </a:lnSpc>
                        <a:spcBef>
                          <a:spcPts val="0"/>
                        </a:spcBef>
                        <a:spcAft>
                          <a:spcPts val="0"/>
                        </a:spcAft>
                        <a:buFont typeface="Arial"/>
                        <a:buChar char="•"/>
                      </a:pPr>
                      <a:r>
                        <a:rPr lang="en-IN" sz="1200" b="0" i="0" u="none" strike="noStrike" noProof="0" dirty="0">
                          <a:solidFill>
                            <a:srgbClr val="000000"/>
                          </a:solidFill>
                          <a:latin typeface="Century Gothic"/>
                        </a:rPr>
                        <a:t>High engagement rate (64.2%)</a:t>
                      </a:r>
                      <a:endParaRPr lang="en-US" sz="1200" b="0" i="0" u="none" strike="noStrike" noProof="0" dirty="0">
                        <a:solidFill>
                          <a:srgbClr val="000000"/>
                        </a:solidFill>
                        <a:latin typeface="Century Gothic"/>
                      </a:endParaRPr>
                    </a:p>
                  </a:txBody>
                  <a:tcPr/>
                </a:tc>
                <a:tc>
                  <a:txBody>
                    <a:bodyPr/>
                    <a:lstStyle/>
                    <a:p>
                      <a:pPr marL="171450" lvl="0" indent="-171450" algn="l">
                        <a:lnSpc>
                          <a:spcPct val="100000"/>
                        </a:lnSpc>
                        <a:spcBef>
                          <a:spcPts val="0"/>
                        </a:spcBef>
                        <a:spcAft>
                          <a:spcPts val="0"/>
                        </a:spcAft>
                        <a:buFont typeface="Arial"/>
                        <a:buChar char="•"/>
                      </a:pPr>
                      <a:r>
                        <a:rPr lang="en-IN" sz="1200" b="0" i="0" u="none" strike="noStrike" noProof="0">
                          <a:solidFill>
                            <a:srgbClr val="000000"/>
                          </a:solidFill>
                          <a:latin typeface="Century Gothic"/>
                        </a:rPr>
                        <a:t>Does not provide personalized advice</a:t>
                      </a:r>
                      <a:endParaRPr lang="en-US" sz="1200" b="0" i="0" u="none" strike="noStrike" noProof="0">
                        <a:solidFill>
                          <a:srgbClr val="000000"/>
                        </a:solidFill>
                        <a:latin typeface="Century Gothic"/>
                      </a:endParaRPr>
                    </a:p>
                    <a:p>
                      <a:pPr marL="171450" lvl="0" indent="-171450" algn="l">
                        <a:lnSpc>
                          <a:spcPct val="100000"/>
                        </a:lnSpc>
                        <a:spcBef>
                          <a:spcPts val="0"/>
                        </a:spcBef>
                        <a:spcAft>
                          <a:spcPts val="0"/>
                        </a:spcAft>
                        <a:buFont typeface="Arial"/>
                        <a:buChar char="•"/>
                      </a:pPr>
                      <a:r>
                        <a:rPr lang="en-IN" sz="1200" b="0" i="0" u="none" strike="noStrike" noProof="0">
                          <a:solidFill>
                            <a:srgbClr val="000000"/>
                          </a:solidFill>
                          <a:latin typeface="Century Gothic"/>
                        </a:rPr>
                        <a:t>Limited emotional tone detection</a:t>
                      </a:r>
                      <a:endParaRPr lang="en-US" sz="1200" b="0" i="0" u="none" strike="noStrike" noProof="0">
                        <a:solidFill>
                          <a:srgbClr val="000000"/>
                        </a:solidFill>
                        <a:latin typeface="Century Gothic"/>
                      </a:endParaRPr>
                    </a:p>
                    <a:p>
                      <a:pPr marL="171450" lvl="0" indent="-171450" algn="l">
                        <a:lnSpc>
                          <a:spcPct val="100000"/>
                        </a:lnSpc>
                        <a:spcBef>
                          <a:spcPts val="0"/>
                        </a:spcBef>
                        <a:spcAft>
                          <a:spcPts val="0"/>
                        </a:spcAft>
                        <a:buFont typeface="Arial"/>
                        <a:buChar char="•"/>
                      </a:pPr>
                      <a:r>
                        <a:rPr lang="en-IN" sz="1200" b="0" i="0" u="none" strike="noStrike" noProof="0">
                          <a:solidFill>
                            <a:srgbClr val="000000"/>
                          </a:solidFill>
                          <a:latin typeface="Century Gothic"/>
                        </a:rPr>
                        <a:t>No continuous monitoring over time</a:t>
                      </a:r>
                      <a:endParaRPr lang="en-US" sz="1200" b="0" i="0" u="none" strike="noStrike" noProof="0">
                        <a:solidFill>
                          <a:srgbClr val="000000"/>
                        </a:solidFill>
                        <a:latin typeface="Century Gothic"/>
                      </a:endParaRPr>
                    </a:p>
                    <a:p>
                      <a:pPr lvl="0" algn="ctr">
                        <a:buNone/>
                      </a:pPr>
                      <a:endParaRPr lang="en-IN" sz="1200"/>
                    </a:p>
                  </a:txBody>
                  <a:tcPr/>
                </a:tc>
                <a:extLst>
                  <a:ext uri="{0D108BD9-81ED-4DB2-BD59-A6C34878D82A}">
                    <a16:rowId xmlns:a16="http://schemas.microsoft.com/office/drawing/2014/main" val="2850866531"/>
                  </a:ext>
                </a:extLst>
              </a:tr>
              <a:tr h="370839">
                <a:tc>
                  <a:txBody>
                    <a:bodyPr/>
                    <a:lstStyle/>
                    <a:p>
                      <a:pPr lvl="0" algn="ctr">
                        <a:buNone/>
                      </a:pPr>
                      <a:r>
                        <a:rPr lang="en-IN"/>
                        <a:t>3.</a:t>
                      </a:r>
                    </a:p>
                  </a:txBody>
                  <a:tcPr/>
                </a:tc>
                <a:tc>
                  <a:txBody>
                    <a:bodyPr/>
                    <a:lstStyle/>
                    <a:p>
                      <a:pPr lvl="0" algn="l">
                        <a:lnSpc>
                          <a:spcPct val="100000"/>
                        </a:lnSpc>
                        <a:spcBef>
                          <a:spcPts val="0"/>
                        </a:spcBef>
                        <a:spcAft>
                          <a:spcPts val="0"/>
                        </a:spcAft>
                        <a:buNone/>
                      </a:pPr>
                      <a:r>
                        <a:rPr lang="en-IN" sz="1200" b="1"/>
                        <a:t>TheraGen</a:t>
                      </a:r>
                      <a:r>
                        <a:rPr lang="en-IN" sz="1200" b="1" dirty="0"/>
                        <a:t>: Therapy for Every Generation</a:t>
                      </a:r>
                      <a:endParaRPr lang="en-US" sz="1200" dirty="0"/>
                    </a:p>
                    <a:p>
                      <a:pPr lvl="0" algn="l">
                        <a:lnSpc>
                          <a:spcPct val="100000"/>
                        </a:lnSpc>
                        <a:spcBef>
                          <a:spcPts val="0"/>
                        </a:spcBef>
                        <a:spcAft>
                          <a:spcPts val="0"/>
                        </a:spcAft>
                        <a:buNone/>
                      </a:pPr>
                      <a:endParaRPr lang="en-IN" sz="1200" dirty="0"/>
                    </a:p>
                    <a:p>
                      <a:pPr lvl="0" algn="l">
                        <a:lnSpc>
                          <a:spcPct val="100000"/>
                        </a:lnSpc>
                        <a:spcBef>
                          <a:spcPts val="0"/>
                        </a:spcBef>
                        <a:spcAft>
                          <a:spcPts val="0"/>
                        </a:spcAft>
                        <a:buNone/>
                      </a:pPr>
                      <a:endParaRPr lang="en-IN" sz="1200" dirty="0"/>
                    </a:p>
                  </a:txBody>
                  <a:tcPr/>
                </a:tc>
                <a:tc>
                  <a:txBody>
                    <a:bodyPr/>
                    <a:lstStyle/>
                    <a:p>
                      <a:pPr marL="285750" lvl="0" indent="-285750" algn="l">
                        <a:lnSpc>
                          <a:spcPct val="100000"/>
                        </a:lnSpc>
                        <a:spcBef>
                          <a:spcPts val="0"/>
                        </a:spcBef>
                        <a:spcAft>
                          <a:spcPts val="0"/>
                        </a:spcAft>
                        <a:buFont typeface="Arial"/>
                        <a:buChar char="•"/>
                      </a:pPr>
                      <a:r>
                        <a:rPr lang="en-IN" sz="1200" b="0" i="0" u="none" strike="noStrike" noProof="0" dirty="0" err="1">
                          <a:solidFill>
                            <a:srgbClr val="000000"/>
                          </a:solidFill>
                          <a:latin typeface="Century Gothic"/>
                        </a:rPr>
                        <a:t>LLaMA</a:t>
                      </a:r>
                      <a:r>
                        <a:rPr lang="en-IN" sz="1200" b="0" i="0" u="none" strike="noStrike" noProof="0" dirty="0">
                          <a:solidFill>
                            <a:srgbClr val="000000"/>
                          </a:solidFill>
                          <a:latin typeface="Century Gothic"/>
                        </a:rPr>
                        <a:t> 2 7B-powered chatbot</a:t>
                      </a:r>
                      <a:endParaRPr lang="en-US" sz="1200" b="0" i="0" u="none" strike="noStrike" noProof="0" dirty="0">
                        <a:solidFill>
                          <a:srgbClr val="000000"/>
                        </a:solidFill>
                        <a:latin typeface="Century Gothic"/>
                      </a:endParaRPr>
                    </a:p>
                    <a:p>
                      <a:pPr marL="285750" lvl="0" indent="-285750" algn="l">
                        <a:lnSpc>
                          <a:spcPct val="100000"/>
                        </a:lnSpc>
                        <a:spcBef>
                          <a:spcPts val="0"/>
                        </a:spcBef>
                        <a:spcAft>
                          <a:spcPts val="0"/>
                        </a:spcAft>
                        <a:buFont typeface="Arial"/>
                        <a:buChar char="•"/>
                      </a:pPr>
                      <a:r>
                        <a:rPr lang="en-IN" sz="1200" b="0" i="0" u="none" strike="noStrike" noProof="0" dirty="0">
                          <a:solidFill>
                            <a:srgbClr val="000000"/>
                          </a:solidFill>
                          <a:latin typeface="Century Gothic"/>
                        </a:rPr>
                        <a:t>Personalized, compassionate replies</a:t>
                      </a:r>
                      <a:endParaRPr lang="en-US" sz="1200" b="0" i="0" u="none" strike="noStrike" noProof="0" dirty="0">
                        <a:solidFill>
                          <a:srgbClr val="000000"/>
                        </a:solidFill>
                        <a:latin typeface="Century Gothic"/>
                      </a:endParaRPr>
                    </a:p>
                    <a:p>
                      <a:pPr marL="285750" lvl="0" indent="-285750" algn="l">
                        <a:lnSpc>
                          <a:spcPct val="100000"/>
                        </a:lnSpc>
                        <a:spcBef>
                          <a:spcPts val="0"/>
                        </a:spcBef>
                        <a:spcAft>
                          <a:spcPts val="0"/>
                        </a:spcAft>
                        <a:buFont typeface="Arial"/>
                        <a:buChar char="•"/>
                      </a:pPr>
                      <a:r>
                        <a:rPr lang="en-IN" sz="1200" b="0" i="0" u="none" strike="noStrike" noProof="0" dirty="0">
                          <a:solidFill>
                            <a:srgbClr val="000000"/>
                          </a:solidFill>
                          <a:latin typeface="Century Gothic"/>
                        </a:rPr>
                        <a:t>Trained on real therapy data</a:t>
                      </a:r>
                      <a:endParaRPr lang="en-US" sz="1200" b="0" i="0" u="none" strike="noStrike" noProof="0" dirty="0">
                        <a:solidFill>
                          <a:srgbClr val="000000"/>
                        </a:solidFill>
                        <a:latin typeface="Century Gothic"/>
                      </a:endParaRPr>
                    </a:p>
                    <a:p>
                      <a:pPr marL="0" lvl="0" indent="0" algn="l">
                        <a:lnSpc>
                          <a:spcPct val="100000"/>
                        </a:lnSpc>
                        <a:spcBef>
                          <a:spcPts val="0"/>
                        </a:spcBef>
                        <a:spcAft>
                          <a:spcPts val="0"/>
                        </a:spcAft>
                        <a:buFont typeface="Arial"/>
                        <a:buNone/>
                      </a:pPr>
                      <a:endParaRPr lang="en-IN" sz="1200" b="0" i="0" u="none" strike="noStrike" noProof="0" dirty="0">
                        <a:solidFill>
                          <a:srgbClr val="000000"/>
                        </a:solidFill>
                        <a:latin typeface="Century Gothic"/>
                      </a:endParaRPr>
                    </a:p>
                  </a:txBody>
                  <a:tcPr/>
                </a:tc>
                <a:tc>
                  <a:txBody>
                    <a:bodyPr/>
                    <a:lstStyle/>
                    <a:p>
                      <a:pPr marL="171450" lvl="0" indent="-171450" algn="l">
                        <a:lnSpc>
                          <a:spcPct val="100000"/>
                        </a:lnSpc>
                        <a:spcBef>
                          <a:spcPts val="0"/>
                        </a:spcBef>
                        <a:spcAft>
                          <a:spcPts val="0"/>
                        </a:spcAft>
                        <a:buFont typeface="Arial"/>
                        <a:buChar char="•"/>
                      </a:pPr>
                      <a:r>
                        <a:rPr lang="en-IN" sz="1200" b="0" i="0" u="none" strike="noStrike" noProof="0" dirty="0">
                          <a:solidFill>
                            <a:srgbClr val="000000"/>
                          </a:solidFill>
                          <a:latin typeface="Century Gothic"/>
                        </a:rPr>
                        <a:t>High computational resource requirement</a:t>
                      </a:r>
                      <a:endParaRPr lang="en-US" sz="1200" b="0" i="0" u="none" strike="noStrike" noProof="0" dirty="0">
                        <a:solidFill>
                          <a:srgbClr val="000000"/>
                        </a:solidFill>
                        <a:latin typeface="Century Gothic"/>
                      </a:endParaRPr>
                    </a:p>
                    <a:p>
                      <a:pPr marL="171450" lvl="0" indent="-171450" algn="l">
                        <a:lnSpc>
                          <a:spcPct val="100000"/>
                        </a:lnSpc>
                        <a:spcBef>
                          <a:spcPts val="0"/>
                        </a:spcBef>
                        <a:spcAft>
                          <a:spcPts val="0"/>
                        </a:spcAft>
                        <a:buFont typeface="Arial"/>
                        <a:buChar char="•"/>
                      </a:pPr>
                      <a:r>
                        <a:rPr lang="en-IN" sz="1200" b="0" i="0" u="none" strike="noStrike" noProof="0" dirty="0">
                          <a:solidFill>
                            <a:srgbClr val="000000"/>
                          </a:solidFill>
                          <a:latin typeface="Century Gothic"/>
                        </a:rPr>
                        <a:t>Limited to reactive conversations</a:t>
                      </a:r>
                      <a:endParaRPr lang="en-US" sz="1200" b="0" i="0" u="none" strike="noStrike" noProof="0" dirty="0">
                        <a:solidFill>
                          <a:srgbClr val="000000"/>
                        </a:solidFill>
                        <a:latin typeface="Century Gothic"/>
                      </a:endParaRPr>
                    </a:p>
                    <a:p>
                      <a:pPr marL="171450" lvl="0" indent="-171450" algn="l">
                        <a:lnSpc>
                          <a:spcPct val="100000"/>
                        </a:lnSpc>
                        <a:spcBef>
                          <a:spcPts val="0"/>
                        </a:spcBef>
                        <a:spcAft>
                          <a:spcPts val="0"/>
                        </a:spcAft>
                        <a:buFont typeface="Arial"/>
                        <a:buChar char="•"/>
                      </a:pPr>
                      <a:r>
                        <a:rPr lang="en-IN" sz="1200" b="0" i="0" u="none" strike="noStrike" noProof="0" dirty="0">
                          <a:solidFill>
                            <a:srgbClr val="000000"/>
                          </a:solidFill>
                          <a:latin typeface="Century Gothic"/>
                        </a:rPr>
                        <a:t>No workplace-specific stress targeting</a:t>
                      </a:r>
                      <a:endParaRPr lang="en-IN" sz="1200" dirty="0"/>
                    </a:p>
                  </a:txBody>
                  <a:tcPr/>
                </a:tc>
                <a:extLst>
                  <a:ext uri="{0D108BD9-81ED-4DB2-BD59-A6C34878D82A}">
                    <a16:rowId xmlns:a16="http://schemas.microsoft.com/office/drawing/2014/main" val="3287212040"/>
                  </a:ext>
                </a:extLst>
              </a:tr>
            </a:tbl>
          </a:graphicData>
        </a:graphic>
      </p:graphicFrame>
    </p:spTree>
    <p:extLst>
      <p:ext uri="{BB962C8B-B14F-4D97-AF65-F5344CB8AC3E}">
        <p14:creationId xmlns:p14="http://schemas.microsoft.com/office/powerpoint/2010/main" val="188561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a:xfrm>
            <a:off x="2120977" y="506123"/>
            <a:ext cx="8911687" cy="1280890"/>
          </a:xfrm>
        </p:spPr>
        <p:txBody>
          <a:bodyPr/>
          <a:lstStyle/>
          <a:p>
            <a:r>
              <a:rPr lang="en-IN" dirty="0"/>
              <a:t>3. Problem Statement</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120977" y="1787013"/>
            <a:ext cx="8915400" cy="4363278"/>
          </a:xfrm>
        </p:spPr>
        <p:txBody>
          <a:bodyPr vert="horz" lIns="91440" tIns="45720" rIns="91440" bIns="45720" rtlCol="0" anchor="t">
            <a:normAutofit/>
          </a:bodyPr>
          <a:lstStyle/>
          <a:p>
            <a:pPr>
              <a:buFont typeface="Wingdings" panose="05000000000000000000" pitchFamily="2" charset="2"/>
              <a:buChar char="Ø"/>
            </a:pPr>
            <a:r>
              <a:rPr lang="en-US" sz="2200" dirty="0"/>
              <a:t>Excessive workload and inadequate emotional support in corporate and academic environments are contributing to the silent decline of mental health. Due to stigma, time constraints, and limited access to resources, individuals often overlook early warning signs of distress. There is a critical need for an intelligent, empathetic, and autonomous digital tool capable of detecting early signs of mental strain and providing timely support without relying on human intervention.</a:t>
            </a:r>
            <a:endParaRPr lang="en-IN" sz="2200" dirty="0"/>
          </a:p>
          <a:p>
            <a:pPr marL="0" indent="0">
              <a:buNone/>
            </a:pPr>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r>
              <a:rPr lang="en-US" dirty="0"/>
              <a:t>5</a:t>
            </a:r>
            <a:endParaRPr lang="en-IN" dirty="0"/>
          </a:p>
        </p:txBody>
      </p:sp>
    </p:spTree>
    <p:extLst>
      <p:ext uri="{BB962C8B-B14F-4D97-AF65-F5344CB8AC3E}">
        <p14:creationId xmlns:p14="http://schemas.microsoft.com/office/powerpoint/2010/main" val="288595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a:xfrm>
            <a:off x="2004269" y="452929"/>
            <a:ext cx="8911687" cy="1280890"/>
          </a:xfrm>
        </p:spPr>
        <p:txBody>
          <a:bodyPr/>
          <a:lstStyle/>
          <a:p>
            <a:r>
              <a:rPr lang="en-IN" dirty="0"/>
              <a:t>4. Proposed Solution</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004269" y="1275937"/>
            <a:ext cx="10136687" cy="5244780"/>
          </a:xfrm>
        </p:spPr>
        <p:txBody>
          <a:bodyPr vert="horz" lIns="91440" tIns="45720" rIns="91440" bIns="45720" rtlCol="0" anchor="t">
            <a:noAutofit/>
          </a:bodyPr>
          <a:lstStyle/>
          <a:p>
            <a:pPr marL="0" indent="0" algn="just">
              <a:buNone/>
            </a:pPr>
            <a:r>
              <a:rPr lang="en-IN" sz="1800" dirty="0">
                <a:latin typeface="Times New Roman"/>
                <a:cs typeface="Times New Roman"/>
              </a:rPr>
              <a:t>An AI-powered mental health detection system tailored for workaholics, using ML, NLP, and chatbot technologies to assess emotional well-being and provide personalized support.</a:t>
            </a:r>
            <a:endParaRPr lang="en-IN" sz="1800" dirty="0"/>
          </a:p>
          <a:p>
            <a:pPr algn="just">
              <a:buFont typeface="Wingdings" panose="05000000000000000000" pitchFamily="2" charset="2"/>
              <a:buChar char="Ø"/>
            </a:pPr>
            <a:r>
              <a:rPr lang="en-IN" sz="1800" b="1" dirty="0">
                <a:latin typeface="Times New Roman"/>
                <a:cs typeface="Times New Roman"/>
              </a:rPr>
              <a:t>User Input Interface: </a:t>
            </a:r>
            <a:r>
              <a:rPr lang="en-IN" sz="1800" dirty="0">
                <a:latin typeface="Times New Roman"/>
                <a:cs typeface="Times New Roman"/>
              </a:rPr>
              <a:t>Chatbot-based interaction which accepts text input from user.</a:t>
            </a:r>
          </a:p>
          <a:p>
            <a:pPr algn="just">
              <a:buFont typeface="Wingdings" panose="05000000000000000000" pitchFamily="2" charset="2"/>
              <a:buChar char="Ø"/>
            </a:pPr>
            <a:r>
              <a:rPr lang="en-IN" sz="1800" b="1" dirty="0">
                <a:latin typeface="Times New Roman"/>
                <a:cs typeface="Times New Roman"/>
              </a:rPr>
              <a:t>NLP Module: </a:t>
            </a:r>
            <a:r>
              <a:rPr lang="en-IN" sz="1800" dirty="0">
                <a:latin typeface="Times New Roman"/>
                <a:cs typeface="Times New Roman"/>
              </a:rPr>
              <a:t>Processes text followed by preprocessing techniques such as cleaning, tokenization, and sentiment analysis.</a:t>
            </a:r>
          </a:p>
          <a:p>
            <a:pPr algn="just">
              <a:buFont typeface="Wingdings" panose="05000000000000000000" pitchFamily="2" charset="2"/>
              <a:buChar char="Ø"/>
            </a:pPr>
            <a:r>
              <a:rPr lang="en-IN" sz="1800" b="1" dirty="0">
                <a:latin typeface="Times New Roman"/>
                <a:cs typeface="Times New Roman"/>
              </a:rPr>
              <a:t>Sentiment and Theme Detection: </a:t>
            </a:r>
            <a:r>
              <a:rPr lang="en-IN" sz="1800" dirty="0">
                <a:latin typeface="Times New Roman"/>
                <a:cs typeface="Times New Roman"/>
              </a:rPr>
              <a:t>Classifies emotional states like burnout, stress, insomnia, self-doubt, and fatigue through keyword extraction and sentiment scoring (e.g., VADER, TextBlob).</a:t>
            </a:r>
            <a:endParaRPr lang="en-IN" sz="1800" dirty="0"/>
          </a:p>
          <a:p>
            <a:pPr algn="just">
              <a:buFont typeface="Wingdings" panose="05000000000000000000" pitchFamily="2" charset="2"/>
              <a:buChar char="Ø"/>
            </a:pPr>
            <a:r>
              <a:rPr lang="en-IN" sz="1800" b="1" dirty="0">
                <a:latin typeface="Times New Roman"/>
                <a:cs typeface="Times New Roman"/>
              </a:rPr>
              <a:t>Machine Learning-Based Risk Scoring: </a:t>
            </a:r>
            <a:r>
              <a:rPr lang="en-IN" sz="1800" dirty="0">
                <a:latin typeface="Times New Roman"/>
                <a:cs typeface="Times New Roman"/>
              </a:rPr>
              <a:t>Utilizes models like Random Forest and Logistic Regression to predict mental health risk scores based on extracted features from user input and metadata.</a:t>
            </a:r>
            <a:endParaRPr lang="en-IN" sz="1800" dirty="0"/>
          </a:p>
          <a:p>
            <a:pPr algn="just">
              <a:buFont typeface="Wingdings" panose="05000000000000000000" pitchFamily="2" charset="2"/>
              <a:buChar char="Ø"/>
            </a:pPr>
            <a:r>
              <a:rPr lang="en-IN" sz="1800" b="1" dirty="0">
                <a:latin typeface="Times New Roman"/>
                <a:cs typeface="Times New Roman"/>
              </a:rPr>
              <a:t>Chatbot Interface:</a:t>
            </a:r>
            <a:r>
              <a:rPr lang="en-IN" sz="1800" dirty="0">
                <a:latin typeface="Times New Roman"/>
                <a:cs typeface="Times New Roman"/>
              </a:rPr>
              <a:t> Provides empathetic, human-like conversations to deliver personalized wellness tips, self-care suggestions, and encourages journaling and reflection.</a:t>
            </a:r>
            <a:endParaRPr lang="en-IN" sz="1800" dirty="0"/>
          </a:p>
          <a:p>
            <a:pPr algn="just">
              <a:buFont typeface="Wingdings" panose="05000000000000000000" pitchFamily="2" charset="2"/>
              <a:buChar char="Ø"/>
            </a:pPr>
            <a:r>
              <a:rPr lang="en-IN" sz="1800" b="1" dirty="0">
                <a:latin typeface="Times New Roman"/>
                <a:cs typeface="Times New Roman"/>
              </a:rPr>
              <a:t>Data Visualization Module:</a:t>
            </a:r>
            <a:r>
              <a:rPr lang="en-IN" sz="1800" dirty="0">
                <a:latin typeface="Times New Roman"/>
                <a:cs typeface="Times New Roman"/>
              </a:rPr>
              <a:t> Tracks trends in mental wellness using dashboards with graphs, heatmaps, and charts to provide actionable insights .</a:t>
            </a:r>
          </a:p>
          <a:p>
            <a:pPr algn="just">
              <a:buFont typeface="Wingdings" panose="05000000000000000000" pitchFamily="2" charset="2"/>
              <a:buChar char="Ø"/>
            </a:pPr>
            <a:r>
              <a:rPr lang="en-IN" sz="1800" b="1" dirty="0">
                <a:latin typeface="Times New Roman"/>
                <a:cs typeface="Times New Roman"/>
              </a:rPr>
              <a:t>Feedback Loop:</a:t>
            </a:r>
            <a:r>
              <a:rPr lang="en-IN" sz="1800" dirty="0">
                <a:latin typeface="Times New Roman"/>
                <a:cs typeface="Times New Roman"/>
              </a:rPr>
              <a:t> Continuously refines recommendations and system effectiveness through user ratings and iterative improvements.</a:t>
            </a:r>
            <a:endParaRPr lang="en-IN" sz="1800" dirty="0"/>
          </a:p>
          <a:p>
            <a:pPr>
              <a:buFont typeface="Wingdings 3"/>
              <a:buChar char=""/>
            </a:pPr>
            <a:endParaRPr lang="en-IN" dirty="0"/>
          </a:p>
          <a:p>
            <a:pPr marL="0" indent="0">
              <a:buNone/>
            </a:pPr>
            <a:endParaRPr lang="en-IN" dirty="0"/>
          </a:p>
          <a:p>
            <a:pPr>
              <a:buFont typeface="Wingdings 3"/>
              <a:buChar char=""/>
            </a:pPr>
            <a:endParaRPr lang="en-IN" sz="1900" dirty="0"/>
          </a:p>
          <a:p>
            <a:pPr indent="0">
              <a:buNone/>
            </a:pPr>
            <a:endParaRPr lang="en-IN" dirty="0"/>
          </a:p>
          <a:p>
            <a:pPr>
              <a:buNone/>
            </a:pPr>
            <a:endParaRPr lang="en-IN" b="1" dirty="0"/>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r>
              <a:rPr lang="en-US" dirty="0"/>
              <a:t>6</a:t>
            </a:r>
            <a:endParaRPr lang="en-IN" dirty="0"/>
          </a:p>
        </p:txBody>
      </p:sp>
    </p:spTree>
    <p:extLst>
      <p:ext uri="{BB962C8B-B14F-4D97-AF65-F5344CB8AC3E}">
        <p14:creationId xmlns:p14="http://schemas.microsoft.com/office/powerpoint/2010/main" val="2841163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a:xfrm>
            <a:off x="2015103" y="520738"/>
            <a:ext cx="8911687" cy="1280890"/>
          </a:xfrm>
        </p:spPr>
        <p:txBody>
          <a:bodyPr/>
          <a:lstStyle/>
          <a:p>
            <a:r>
              <a:rPr lang="en-IN"/>
              <a:t>5. Objectives</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015103" y="1624063"/>
            <a:ext cx="9374687" cy="4801690"/>
          </a:xfrm>
        </p:spPr>
        <p:txBody>
          <a:bodyPr vert="horz" lIns="91440" tIns="45720" rIns="91440" bIns="45720" rtlCol="0" anchor="t">
            <a:normAutofit/>
          </a:bodyPr>
          <a:lstStyle/>
          <a:p>
            <a:pPr algn="just">
              <a:buFont typeface="Wingdings" panose="05000000000000000000" pitchFamily="2" charset="2"/>
              <a:buChar char="Ø"/>
            </a:pPr>
            <a:r>
              <a:rPr lang="en-IN" sz="2000" dirty="0">
                <a:latin typeface="Times New Roman"/>
                <a:cs typeface="Times New Roman"/>
              </a:rPr>
              <a:t>To develop an intelligent system that detects early signs of mental health issues such as burnout, stress, or overworking based on users' written or spoken input.</a:t>
            </a:r>
            <a:endParaRPr lang="en-US" sz="2000" dirty="0"/>
          </a:p>
          <a:p>
            <a:pPr algn="just">
              <a:buFont typeface="Wingdings" panose="05000000000000000000" pitchFamily="2" charset="2"/>
              <a:buChar char="Ø"/>
            </a:pPr>
            <a:r>
              <a:rPr lang="en-IN" sz="2000" dirty="0">
                <a:latin typeface="Times New Roman"/>
                <a:cs typeface="Times New Roman"/>
              </a:rPr>
              <a:t>To raise awareness by providing users with personalized mental wellness tips and facts based on their emotional state.</a:t>
            </a:r>
            <a:endParaRPr lang="en-IN" sz="2000" dirty="0"/>
          </a:p>
          <a:p>
            <a:pPr algn="just">
              <a:buFont typeface="Wingdings" panose="05000000000000000000" pitchFamily="2" charset="2"/>
              <a:buChar char="Ø"/>
            </a:pPr>
            <a:r>
              <a:rPr lang="en-IN" sz="2000" dirty="0">
                <a:latin typeface="Times New Roman"/>
                <a:cs typeface="Times New Roman"/>
              </a:rPr>
              <a:t>To implement a feedback mechanism that allows users to rate the relevance of suggestions and use that data to improve future recommendations.</a:t>
            </a:r>
            <a:endParaRPr lang="en-IN" sz="2000" dirty="0"/>
          </a:p>
          <a:p>
            <a:pPr algn="just">
              <a:buFont typeface="Wingdings" panose="05000000000000000000" pitchFamily="2" charset="2"/>
              <a:buChar char="Ø"/>
            </a:pPr>
            <a:r>
              <a:rPr lang="en-IN" sz="2000" dirty="0">
                <a:latin typeface="Times New Roman"/>
                <a:cs typeface="Times New Roman"/>
              </a:rPr>
              <a:t>To track a user's emotional and mental health patterns over time through visualization tools like charts and progress bars.</a:t>
            </a:r>
            <a:endParaRPr lang="en-IN" sz="2000" dirty="0"/>
          </a:p>
          <a:p>
            <a:pPr algn="just">
              <a:buFont typeface="Wingdings" panose="05000000000000000000" pitchFamily="2" charset="2"/>
              <a:buChar char="Ø"/>
            </a:pPr>
            <a:r>
              <a:rPr lang="en-IN" sz="2000" dirty="0">
                <a:latin typeface="Times New Roman"/>
                <a:cs typeface="Times New Roman"/>
              </a:rPr>
              <a:t>To create a conversational, empathetic interface (optional chatbot-style) that encourages users to reflect on their feelings in a comfortable and non-judgmental way.</a:t>
            </a:r>
            <a:endParaRPr lang="en-IN" sz="2000" dirty="0"/>
          </a:p>
          <a:p>
            <a:endParaRPr lang="en-IN" dirty="0"/>
          </a:p>
          <a:p>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r>
              <a:rPr lang="en-US" dirty="0"/>
              <a:t>7</a:t>
            </a:r>
            <a:endParaRPr lang="en-IN" dirty="0"/>
          </a:p>
        </p:txBody>
      </p:sp>
    </p:spTree>
    <p:extLst>
      <p:ext uri="{BB962C8B-B14F-4D97-AF65-F5344CB8AC3E}">
        <p14:creationId xmlns:p14="http://schemas.microsoft.com/office/powerpoint/2010/main" val="870974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a:xfrm>
            <a:off x="1909958" y="311518"/>
            <a:ext cx="8911687" cy="1280890"/>
          </a:xfrm>
        </p:spPr>
        <p:txBody>
          <a:bodyPr>
            <a:normAutofit fontScale="90000"/>
          </a:bodyPr>
          <a:lstStyle/>
          <a:p>
            <a:pPr>
              <a:lnSpc>
                <a:spcPct val="150000"/>
              </a:lnSpc>
            </a:pPr>
            <a:r>
              <a:rPr lang="en-IN" dirty="0"/>
              <a:t>6. Theoretical Analysis</a:t>
            </a:r>
            <a:br>
              <a:rPr lang="en-IN" dirty="0"/>
            </a:br>
            <a:r>
              <a:rPr lang="en-IN" sz="2200" dirty="0"/>
              <a:t>6.1 Block Diagram</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1399509" y="6037221"/>
            <a:ext cx="8915400" cy="575614"/>
          </a:xfrm>
        </p:spPr>
        <p:txBody>
          <a:bodyPr vert="horz" lIns="91440" tIns="45720" rIns="91440" bIns="45720" rtlCol="0" anchor="t">
            <a:normAutofit/>
          </a:bodyPr>
          <a:lstStyle/>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r>
              <a:rPr lang="en-US" dirty="0"/>
              <a:t>8</a:t>
            </a:r>
            <a:endParaRPr lang="en-IN" dirty="0"/>
          </a:p>
        </p:txBody>
      </p:sp>
      <p:pic>
        <p:nvPicPr>
          <p:cNvPr id="6" name="Picture 5">
            <a:extLst>
              <a:ext uri="{FF2B5EF4-FFF2-40B4-BE49-F238E27FC236}">
                <a16:creationId xmlns:a16="http://schemas.microsoft.com/office/drawing/2014/main" id="{A22EF57C-5297-CDE4-FD0D-966496F1B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0889" y="1592408"/>
            <a:ext cx="3893575" cy="5265592"/>
          </a:xfrm>
          <a:prstGeom prst="rect">
            <a:avLst/>
          </a:prstGeom>
        </p:spPr>
      </p:pic>
    </p:spTree>
    <p:extLst>
      <p:ext uri="{BB962C8B-B14F-4D97-AF65-F5344CB8AC3E}">
        <p14:creationId xmlns:p14="http://schemas.microsoft.com/office/powerpoint/2010/main" val="3917225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B38A50-5222-D892-FE76-0DB63FBACDDA}"/>
              </a:ext>
            </a:extLst>
          </p:cNvPr>
          <p:cNvSpPr>
            <a:spLocks noGrp="1"/>
          </p:cNvSpPr>
          <p:nvPr>
            <p:ph idx="1"/>
          </p:nvPr>
        </p:nvSpPr>
        <p:spPr>
          <a:xfrm>
            <a:off x="2083584" y="611564"/>
            <a:ext cx="9528328" cy="6091716"/>
          </a:xfrm>
        </p:spPr>
        <p:txBody>
          <a:bodyPr>
            <a:normAutofit fontScale="25000" lnSpcReduction="20000"/>
          </a:bodyPr>
          <a:lstStyle/>
          <a:p>
            <a:pPr marL="0" marR="0" algn="just">
              <a:lnSpc>
                <a:spcPct val="120000"/>
              </a:lnSpc>
              <a:spcBef>
                <a:spcPts val="1200"/>
              </a:spcBef>
              <a:spcAft>
                <a:spcPts val="800"/>
              </a:spcAft>
              <a:buNone/>
            </a:pPr>
            <a:r>
              <a:rPr lang="en-IN" sz="6400" b="1" kern="100" dirty="0">
                <a:ea typeface="Calibri" panose="020F0502020204030204" pitchFamily="34" charset="0"/>
              </a:rPr>
              <a:t>3.2 Hardware/Software Design</a:t>
            </a:r>
            <a:endParaRPr lang="en-IN" sz="6400" kern="100" dirty="0">
              <a:ea typeface="Calibri" panose="020F0502020204030204" pitchFamily="34" charset="0"/>
            </a:endParaRPr>
          </a:p>
          <a:p>
            <a:pPr marL="0" marR="0" algn="just">
              <a:lnSpc>
                <a:spcPct val="120000"/>
              </a:lnSpc>
              <a:spcAft>
                <a:spcPts val="800"/>
              </a:spcAft>
              <a:buNone/>
            </a:pPr>
            <a:r>
              <a:rPr lang="en-IN" sz="6400" b="1" kern="100" dirty="0">
                <a:ln>
                  <a:noFill/>
                </a:ln>
                <a:solidFill>
                  <a:srgbClr val="000000"/>
                </a:solidFill>
                <a:ea typeface="Calibri" panose="020F0502020204030204" pitchFamily="34" charset="0"/>
              </a:rPr>
              <a:t>Hardware Requirements:</a:t>
            </a:r>
            <a:endParaRPr lang="en-IN" sz="6400" kern="100" dirty="0">
              <a:ea typeface="Calibri" panose="020F0502020204030204" pitchFamily="34" charset="0"/>
            </a:endParaRPr>
          </a:p>
          <a:p>
            <a:pPr marL="342900" marR="0" lvl="0" indent="-342900" algn="just">
              <a:lnSpc>
                <a:spcPct val="120000"/>
              </a:lnSpc>
              <a:buFont typeface="+mj-lt"/>
              <a:buAutoNum type="arabicPeriod"/>
              <a:tabLst>
                <a:tab pos="457200" algn="l"/>
              </a:tabLst>
            </a:pPr>
            <a:r>
              <a:rPr lang="en-IN" sz="6400" b="1" kern="100" dirty="0">
                <a:ln>
                  <a:noFill/>
                </a:ln>
                <a:solidFill>
                  <a:srgbClr val="000000"/>
                </a:solidFill>
                <a:ea typeface="Calibri" panose="020F0502020204030204" pitchFamily="34" charset="0"/>
              </a:rPr>
              <a:t>RAM: </a:t>
            </a:r>
            <a:r>
              <a:rPr lang="en-IN" sz="6400" kern="100" dirty="0">
                <a:ln>
                  <a:noFill/>
                </a:ln>
                <a:solidFill>
                  <a:srgbClr val="000000"/>
                </a:solidFill>
                <a:ea typeface="Calibri" panose="020F0502020204030204" pitchFamily="34" charset="0"/>
              </a:rPr>
              <a:t>Minimum 8GB, recommended 16GB or more for handling large datasets efficiently.</a:t>
            </a:r>
            <a:endParaRPr lang="en-IN" sz="6400" kern="100" dirty="0">
              <a:solidFill>
                <a:srgbClr val="000000"/>
              </a:solidFill>
              <a:ea typeface="Calibri" panose="020F0502020204030204" pitchFamily="34" charset="0"/>
            </a:endParaRPr>
          </a:p>
          <a:p>
            <a:pPr marL="342900" marR="0" lvl="0" indent="-342900" algn="just">
              <a:lnSpc>
                <a:spcPct val="120000"/>
              </a:lnSpc>
              <a:buFont typeface="+mj-lt"/>
              <a:buAutoNum type="arabicPeriod"/>
              <a:tabLst>
                <a:tab pos="457200" algn="l"/>
              </a:tabLst>
            </a:pPr>
            <a:r>
              <a:rPr lang="en-IN" sz="6400" b="1" kern="100" dirty="0">
                <a:ln>
                  <a:noFill/>
                </a:ln>
                <a:solidFill>
                  <a:srgbClr val="000000"/>
                </a:solidFill>
                <a:ea typeface="Calibri" panose="020F0502020204030204" pitchFamily="34" charset="0"/>
              </a:rPr>
              <a:t>Storage: </a:t>
            </a:r>
            <a:r>
              <a:rPr lang="en-IN" sz="6400" kern="100" dirty="0">
                <a:ln>
                  <a:noFill/>
                </a:ln>
                <a:solidFill>
                  <a:srgbClr val="000000"/>
                </a:solidFill>
                <a:ea typeface="Calibri" panose="020F0502020204030204" pitchFamily="34" charset="0"/>
              </a:rPr>
              <a:t>At least 50GB of free disk space.</a:t>
            </a:r>
            <a:endParaRPr lang="en-IN" sz="6400" kern="100" dirty="0">
              <a:solidFill>
                <a:srgbClr val="000000"/>
              </a:solidFill>
              <a:ea typeface="Calibri" panose="020F0502020204030204" pitchFamily="34" charset="0"/>
            </a:endParaRPr>
          </a:p>
          <a:p>
            <a:pPr marL="0" marR="0" algn="just">
              <a:lnSpc>
                <a:spcPct val="120000"/>
              </a:lnSpc>
              <a:spcAft>
                <a:spcPts val="800"/>
              </a:spcAft>
              <a:buNone/>
            </a:pPr>
            <a:r>
              <a:rPr lang="en-IN" sz="6400" b="1" kern="100" dirty="0">
                <a:ln>
                  <a:noFill/>
                </a:ln>
                <a:solidFill>
                  <a:srgbClr val="000000"/>
                </a:solidFill>
                <a:ea typeface="Calibri" panose="020F0502020204030204" pitchFamily="34" charset="0"/>
              </a:rPr>
              <a:t>Software Requirements:</a:t>
            </a:r>
            <a:endParaRPr lang="en-IN" sz="6400" kern="100" dirty="0">
              <a:ea typeface="Calibri" panose="020F0502020204030204" pitchFamily="34" charset="0"/>
            </a:endParaRPr>
          </a:p>
          <a:p>
            <a:pPr marL="342900" marR="0" lvl="0" indent="-342900" algn="just">
              <a:lnSpc>
                <a:spcPct val="120000"/>
              </a:lnSpc>
              <a:buNone/>
              <a:tabLst>
                <a:tab pos="408940" algn="l"/>
              </a:tabLst>
            </a:pPr>
            <a:r>
              <a:rPr lang="en-IN" sz="6400" b="1" kern="100" dirty="0">
                <a:ln>
                  <a:noFill/>
                </a:ln>
                <a:solidFill>
                  <a:srgbClr val="C00000"/>
                </a:solidFill>
                <a:ea typeface="Calibri" panose="020F0502020204030204" pitchFamily="34" charset="0"/>
              </a:rPr>
              <a:t>1. </a:t>
            </a:r>
            <a:r>
              <a:rPr lang="en-IN" sz="6400" b="1" kern="100" dirty="0">
                <a:ln>
                  <a:noFill/>
                </a:ln>
                <a:solidFill>
                  <a:srgbClr val="000000"/>
                </a:solidFill>
                <a:ea typeface="Calibri" panose="020F0502020204030204" pitchFamily="34" charset="0"/>
              </a:rPr>
              <a:t>Operating System: </a:t>
            </a:r>
            <a:r>
              <a:rPr lang="en-IN" sz="6400" kern="100" dirty="0">
                <a:ln>
                  <a:noFill/>
                </a:ln>
                <a:solidFill>
                  <a:srgbClr val="000000"/>
                </a:solidFill>
                <a:ea typeface="Calibri" panose="020F0502020204030204" pitchFamily="34" charset="0"/>
              </a:rPr>
              <a:t>Windows 10/11 , </a:t>
            </a:r>
            <a:r>
              <a:rPr lang="en-IN" sz="6400" kern="100" dirty="0">
                <a:solidFill>
                  <a:srgbClr val="000000"/>
                </a:solidFill>
                <a:ea typeface="Calibri" panose="020F0502020204030204" pitchFamily="34" charset="0"/>
              </a:rPr>
              <a:t>L</a:t>
            </a:r>
            <a:r>
              <a:rPr lang="en-IN" sz="6400" kern="100" dirty="0">
                <a:ln>
                  <a:noFill/>
                </a:ln>
                <a:solidFill>
                  <a:srgbClr val="000000"/>
                </a:solidFill>
                <a:ea typeface="Calibri" panose="020F0502020204030204" pitchFamily="34" charset="0"/>
              </a:rPr>
              <a:t>inux.</a:t>
            </a:r>
            <a:endParaRPr lang="en-IN" sz="6400" kern="100" dirty="0">
              <a:ea typeface="Calibri" panose="020F0502020204030204" pitchFamily="34" charset="0"/>
            </a:endParaRPr>
          </a:p>
          <a:p>
            <a:pPr marL="342900" marR="0" lvl="0" indent="-342900" algn="just">
              <a:lnSpc>
                <a:spcPct val="120000"/>
              </a:lnSpc>
              <a:buNone/>
              <a:tabLst>
                <a:tab pos="408940" algn="l"/>
              </a:tabLst>
            </a:pPr>
            <a:r>
              <a:rPr lang="en-IN" sz="6400" b="1" kern="100" dirty="0">
                <a:ln>
                  <a:noFill/>
                </a:ln>
                <a:solidFill>
                  <a:srgbClr val="C00000"/>
                </a:solidFill>
                <a:ea typeface="Calibri" panose="020F0502020204030204" pitchFamily="34" charset="0"/>
              </a:rPr>
              <a:t>2. </a:t>
            </a:r>
            <a:r>
              <a:rPr lang="en-IN" sz="6400" b="1" kern="100" dirty="0">
                <a:ln>
                  <a:noFill/>
                </a:ln>
                <a:solidFill>
                  <a:srgbClr val="000000"/>
                </a:solidFill>
                <a:ea typeface="Calibri" panose="020F0502020204030204" pitchFamily="34" charset="0"/>
              </a:rPr>
              <a:t>Programming Language: </a:t>
            </a:r>
            <a:r>
              <a:rPr lang="en-IN" sz="6400" kern="100" dirty="0">
                <a:ln>
                  <a:noFill/>
                </a:ln>
                <a:solidFill>
                  <a:srgbClr val="000000"/>
                </a:solidFill>
                <a:ea typeface="Calibri" panose="020F0502020204030204" pitchFamily="34" charset="0"/>
              </a:rPr>
              <a:t>Python for model development, HTML, CSS, </a:t>
            </a:r>
            <a:r>
              <a:rPr lang="en-IN" sz="6400" kern="100" dirty="0">
                <a:solidFill>
                  <a:srgbClr val="000000"/>
                </a:solidFill>
                <a:ea typeface="Calibri" panose="020F0502020204030204" pitchFamily="34" charset="0"/>
              </a:rPr>
              <a:t>JS.</a:t>
            </a:r>
            <a:r>
              <a:rPr lang="en-IN" sz="6400" kern="100" dirty="0">
                <a:ln>
                  <a:noFill/>
                </a:ln>
                <a:solidFill>
                  <a:srgbClr val="000000"/>
                </a:solidFill>
                <a:ea typeface="Calibri" panose="020F0502020204030204" pitchFamily="34" charset="0"/>
              </a:rPr>
              <a:t> </a:t>
            </a:r>
          </a:p>
          <a:p>
            <a:pPr marL="342900" marR="0" lvl="0" indent="-342900" algn="just">
              <a:lnSpc>
                <a:spcPct val="150000"/>
              </a:lnSpc>
              <a:spcAft>
                <a:spcPts val="800"/>
              </a:spcAft>
              <a:buNone/>
              <a:tabLst>
                <a:tab pos="408940" algn="l"/>
              </a:tabLst>
            </a:pPr>
            <a:r>
              <a:rPr lang="en-IN" sz="6400" b="1" kern="100" dirty="0">
                <a:ln>
                  <a:noFill/>
                </a:ln>
                <a:solidFill>
                  <a:srgbClr val="000000"/>
                </a:solidFill>
                <a:ea typeface="Calibri" panose="020F0502020204030204" pitchFamily="34" charset="0"/>
              </a:rPr>
              <a:t>Libraries &amp; Frameworks:</a:t>
            </a:r>
            <a:endParaRPr lang="en-IN" sz="6400" b="1" kern="100" dirty="0">
              <a:solidFill>
                <a:srgbClr val="000000"/>
              </a:solidFill>
              <a:ea typeface="Calibri" panose="020F0502020204030204" pitchFamily="34" charset="0"/>
            </a:endParaRPr>
          </a:p>
          <a:p>
            <a:pPr marR="0" lvl="0" algn="just">
              <a:lnSpc>
                <a:spcPct val="120000"/>
              </a:lnSpc>
              <a:buFont typeface="Wingdings" panose="05000000000000000000" pitchFamily="2" charset="2"/>
              <a:buChar char="Ø"/>
              <a:tabLst>
                <a:tab pos="408940" algn="l"/>
              </a:tabLst>
            </a:pPr>
            <a:r>
              <a:rPr lang="en-IN" sz="6400" kern="100" dirty="0">
                <a:ea typeface="Calibri" panose="020F0502020204030204" pitchFamily="34" charset="0"/>
              </a:rPr>
              <a:t> Natural Language Processing (NLP) : NLTK,  TextBlob, VADER, TF-IDF.</a:t>
            </a:r>
          </a:p>
          <a:p>
            <a:pPr marR="0" lvl="0" algn="just">
              <a:lnSpc>
                <a:spcPct val="120000"/>
              </a:lnSpc>
              <a:buFont typeface="Wingdings" panose="05000000000000000000" pitchFamily="2" charset="2"/>
              <a:buChar char="Ø"/>
              <a:tabLst>
                <a:tab pos="408940" algn="l"/>
              </a:tabLst>
            </a:pPr>
            <a:r>
              <a:rPr lang="en-IN" sz="6400" kern="100" dirty="0">
                <a:ea typeface="Calibri" panose="020F0502020204030204" pitchFamily="34" charset="0"/>
              </a:rPr>
              <a:t>Machine Learning Models : Logistic Regression (from scikit-learn), Random Forest Classifier </a:t>
            </a:r>
          </a:p>
          <a:p>
            <a:pPr marR="0" lvl="0" algn="just">
              <a:lnSpc>
                <a:spcPct val="120000"/>
              </a:lnSpc>
              <a:buFont typeface="Wingdings" panose="05000000000000000000" pitchFamily="2" charset="2"/>
              <a:buChar char="Ø"/>
              <a:tabLst>
                <a:tab pos="408940" algn="l"/>
              </a:tabLst>
            </a:pPr>
            <a:r>
              <a:rPr lang="en-IN" sz="6400" kern="100" dirty="0">
                <a:ea typeface="Calibri" panose="020F0502020204030204" pitchFamily="34" charset="0"/>
              </a:rPr>
              <a:t>Data Analysis : Pandas, NumPy.</a:t>
            </a:r>
          </a:p>
          <a:p>
            <a:pPr marR="0" lvl="0" algn="just">
              <a:lnSpc>
                <a:spcPct val="120000"/>
              </a:lnSpc>
              <a:buFont typeface="Wingdings" panose="05000000000000000000" pitchFamily="2" charset="2"/>
              <a:buChar char="Ø"/>
              <a:tabLst>
                <a:tab pos="408940" algn="l"/>
              </a:tabLst>
            </a:pPr>
            <a:r>
              <a:rPr lang="en-IN" sz="6400" kern="100" dirty="0">
                <a:ea typeface="Calibri" panose="020F0502020204030204" pitchFamily="34" charset="0"/>
              </a:rPr>
              <a:t>Data Visualization : Matplotlib, Seaborn, Plotly.</a:t>
            </a:r>
          </a:p>
          <a:p>
            <a:pPr marR="0" lvl="0" algn="just">
              <a:lnSpc>
                <a:spcPct val="120000"/>
              </a:lnSpc>
              <a:buFont typeface="Wingdings" panose="05000000000000000000" pitchFamily="2" charset="2"/>
              <a:buChar char="Ø"/>
              <a:tabLst>
                <a:tab pos="408940" algn="l"/>
              </a:tabLst>
            </a:pPr>
            <a:r>
              <a:rPr lang="en-IN" sz="6400" kern="100" dirty="0">
                <a:ea typeface="Calibri" panose="020F0502020204030204" pitchFamily="34" charset="0"/>
              </a:rPr>
              <a:t>Web App Framework : Streamlit.</a:t>
            </a:r>
          </a:p>
          <a:p>
            <a:pPr marR="0" lvl="0" algn="just">
              <a:lnSpc>
                <a:spcPct val="120000"/>
              </a:lnSpc>
              <a:buFont typeface="Wingdings" panose="05000000000000000000" pitchFamily="2" charset="2"/>
              <a:buChar char="Ø"/>
              <a:tabLst>
                <a:tab pos="408940" algn="l"/>
              </a:tabLst>
            </a:pPr>
            <a:r>
              <a:rPr lang="en-IN" sz="6400" kern="100" dirty="0">
                <a:ea typeface="Calibri" panose="020F0502020204030204" pitchFamily="34" charset="0"/>
              </a:rPr>
              <a:t> IDE / Code Editors : Jupyter Notebook, Google Colab</a:t>
            </a:r>
          </a:p>
          <a:p>
            <a:pPr marL="0" indent="0">
              <a:buNone/>
            </a:pPr>
            <a:endParaRPr lang="en-IN" dirty="0"/>
          </a:p>
        </p:txBody>
      </p:sp>
      <p:sp>
        <p:nvSpPr>
          <p:cNvPr id="4" name="Slide Number Placeholder 3">
            <a:extLst>
              <a:ext uri="{FF2B5EF4-FFF2-40B4-BE49-F238E27FC236}">
                <a16:creationId xmlns:a16="http://schemas.microsoft.com/office/drawing/2014/main" id="{5957FC9D-2A84-3665-6D94-10B83BFDC682}"/>
              </a:ext>
            </a:extLst>
          </p:cNvPr>
          <p:cNvSpPr>
            <a:spLocks noGrp="1"/>
          </p:cNvSpPr>
          <p:nvPr>
            <p:ph type="sldNum" sz="quarter" idx="12"/>
          </p:nvPr>
        </p:nvSpPr>
        <p:spPr/>
        <p:txBody>
          <a:bodyPr/>
          <a:lstStyle/>
          <a:p>
            <a:r>
              <a:rPr lang="en-US" dirty="0"/>
              <a:t>9</a:t>
            </a:r>
            <a:endParaRPr lang="en-IN" dirty="0"/>
          </a:p>
        </p:txBody>
      </p:sp>
    </p:spTree>
    <p:extLst>
      <p:ext uri="{BB962C8B-B14F-4D97-AF65-F5344CB8AC3E}">
        <p14:creationId xmlns:p14="http://schemas.microsoft.com/office/powerpoint/2010/main" val="6457527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124</TotalTime>
  <Words>1232</Words>
  <Application>Microsoft Office PowerPoint</Application>
  <PresentationFormat>Widescreen</PresentationFormat>
  <Paragraphs>136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Times New Roman</vt:lpstr>
      <vt:lpstr>Wingdings</vt:lpstr>
      <vt:lpstr>Wingdings 3</vt:lpstr>
      <vt:lpstr>Wisp</vt:lpstr>
      <vt:lpstr>         Synopsis Presentation on  MindCare: AI-Driven Mental Health Insights System  </vt:lpstr>
      <vt:lpstr>Contents</vt:lpstr>
      <vt:lpstr>1. Introduction</vt:lpstr>
      <vt:lpstr>2. Literature Review</vt:lpstr>
      <vt:lpstr>3. Problem Statement</vt:lpstr>
      <vt:lpstr>4. Proposed Solution</vt:lpstr>
      <vt:lpstr>5. Objectives</vt:lpstr>
      <vt:lpstr>6. Theoretical Analysis 6.1 Block Diagram</vt:lpstr>
      <vt:lpstr>PowerPoint Presentation</vt:lpstr>
      <vt:lpstr>9. Applications</vt:lpstr>
      <vt:lpstr>GitHub Link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Deepak Singh Chouhan</dc:creator>
  <cp:lastModifiedBy>Ananya Panwar</cp:lastModifiedBy>
  <cp:revision>3</cp:revision>
  <dcterms:created xsi:type="dcterms:W3CDTF">2024-09-26T07:25:32Z</dcterms:created>
  <dcterms:modified xsi:type="dcterms:W3CDTF">2025-04-15T06:22:36Z</dcterms:modified>
</cp:coreProperties>
</file>