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5" r:id="rId13"/>
    <p:sldId id="273" r:id="rId14"/>
    <p:sldId id="274" r:id="rId15"/>
    <p:sldId id="268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E2E97-BFDE-48FA-AD63-549576072E9C}" v="4" dt="2024-11-21T10:38:27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oomika71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Ananya251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Hemanshi-Adlak" TargetMode="External"/><Relationship Id="rId4" Type="http://schemas.openxmlformats.org/officeDocument/2006/relationships/hyperlink" Target="https://github.com/Ddevanshii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sr.net/" TargetMode="External"/><Relationship Id="rId2" Type="http://schemas.openxmlformats.org/officeDocument/2006/relationships/hyperlink" Target="https://doi.org/10.48550/arXiv.2406.1396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053" y="1162558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Proactive Road Safety: A Hybrid Machine Learning Model for Predicting Traffic Accidents and Severity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7595" y="3255439"/>
            <a:ext cx="9079464" cy="3031435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56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Prof. Pawan Makhija</a:t>
            </a:r>
            <a:r>
              <a:rPr lang="en-IN" sz="5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IN" sz="5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Ananya Panwar(0827CD221010) </a:t>
            </a:r>
          </a:p>
          <a:p>
            <a:r>
              <a:rPr lang="en-IN" sz="5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en-IN" sz="5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https://github.com/Ananya2517</a:t>
            </a:r>
            <a:r>
              <a:rPr lang="en-IN" sz="5600" u="sng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Bhoomika Sharma(0827CD221021)</a:t>
            </a:r>
          </a:p>
          <a:p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                                                                         </a:t>
            </a:r>
            <a:r>
              <a:rPr lang="en-IN" sz="5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https://github.com/Bhoomika71</a:t>
            </a:r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  </a:t>
            </a:r>
            <a:endParaRPr lang="en-IN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</a:t>
            </a:r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Devanshi Joshi(0827CD221027)</a:t>
            </a:r>
          </a:p>
          <a:p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        	</a:t>
            </a:r>
            <a:r>
              <a:rPr lang="en-IN" sz="5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 https://github.com/Ddevanshii10</a:t>
            </a:r>
            <a:endParaRPr lang="en-IN" sz="56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5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                                                                        </a:t>
            </a:r>
            <a:r>
              <a:rPr lang="en-IN" sz="5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Hemanshi</a:t>
            </a:r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5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Adlak</a:t>
            </a:r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(0827CD221036)</a:t>
            </a:r>
            <a:b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                                                                        </a:t>
            </a:r>
            <a:r>
              <a:rPr lang="en-IN" sz="5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https://github.com/Hemanshi-Adlak</a:t>
            </a:r>
            <a:endParaRPr lang="en-IN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56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5D6A-F7D1-6412-26B3-02B46141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C94F-6893-A33B-F5CF-63D0B67E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12" y="525789"/>
            <a:ext cx="6993527" cy="76223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3.3</a:t>
            </a:r>
            <a:r>
              <a:rPr lang="en-IN" sz="3600" dirty="0"/>
              <a:t> 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5AB3-9666-3FFB-D6B6-F32094E9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647FC-EA22-544E-BCD5-EB5DDF7DE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3" y="1120879"/>
            <a:ext cx="6823589" cy="5092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26AC8-F0DE-CD94-F0B5-3C2ED0BD8D48}"/>
              </a:ext>
            </a:extLst>
          </p:cNvPr>
          <p:cNvSpPr/>
          <p:nvPr/>
        </p:nvSpPr>
        <p:spPr>
          <a:xfrm>
            <a:off x="7197213" y="5353427"/>
            <a:ext cx="1592826" cy="7622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CFF45-37DC-40FC-D076-F55258E6F10E}"/>
              </a:ext>
            </a:extLst>
          </p:cNvPr>
          <p:cNvSpPr/>
          <p:nvPr/>
        </p:nvSpPr>
        <p:spPr>
          <a:xfrm>
            <a:off x="7273413" y="5045228"/>
            <a:ext cx="1243207" cy="3441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7C7F9-5FF4-5F24-14E8-F5849ACFA38A}"/>
              </a:ext>
            </a:extLst>
          </p:cNvPr>
          <p:cNvSpPr txBox="1"/>
          <p:nvPr/>
        </p:nvSpPr>
        <p:spPr>
          <a:xfrm>
            <a:off x="7161653" y="5132653"/>
            <a:ext cx="6031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8901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850E2-726A-D8A0-14A3-FA115C9A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000C-B2B2-2070-C829-0ECA1055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055" y="594614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3.4</a:t>
            </a:r>
            <a:r>
              <a:rPr lang="en-IN" dirty="0"/>
              <a:t> DFD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6E915-3BB3-D891-EE46-9F7DEC01A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31"/>
                    </a14:imgEffect>
                    <a14:imgEffect>
                      <a14:saturation sat="108000"/>
                    </a14:imgEffect>
                    <a14:imgEffect>
                      <a14:brightnessContrast bright="1000" contras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4055" y="1462908"/>
            <a:ext cx="8572817" cy="45151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8091-2D23-B207-FD6C-0B5E9DC2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78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 User Inface Design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B6EF5-7F08-2897-08A4-AA016D5B3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32485"/>
            <a:ext cx="7721599" cy="49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2852-63C4-7A34-B212-654773ED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C5C4-78A9-C6ED-6882-CC0E8210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58" y="310050"/>
            <a:ext cx="5163767" cy="1046802"/>
          </a:xfrm>
        </p:spPr>
        <p:txBody>
          <a:bodyPr>
            <a:normAutofit fontScale="90000"/>
          </a:bodyPr>
          <a:lstStyle/>
          <a:p>
            <a:r>
              <a:rPr lang="en-IN" dirty="0"/>
              <a:t>4. Data Design</a:t>
            </a:r>
            <a:br>
              <a:rPr lang="en-IN" dirty="0"/>
            </a:br>
            <a:r>
              <a:rPr lang="en-IN" dirty="0"/>
              <a:t>   </a:t>
            </a:r>
            <a:r>
              <a:rPr lang="en-IN" sz="3100" dirty="0"/>
              <a:t>4.1 Schema design</a:t>
            </a:r>
            <a:br>
              <a:rPr lang="en-IN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B82A-42E5-0552-2F10-B51BDFAC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C771B-3DEC-9FAF-283B-10F681294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3" y="1449925"/>
            <a:ext cx="6931741" cy="47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5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C023-2964-6149-6EB0-77AE30C2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E875-0BD5-0960-C462-C44DE8AB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4.2 E-R Diagram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B9194-0758-86E1-5DFC-F8CCA77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53E45-94A1-C3FF-0628-C546A55B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14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15" y="1307690"/>
            <a:ext cx="8656046" cy="48355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38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https://github.com/Ddevanshii10/Proactive-Road-Safety-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1081157"/>
            <a:ext cx="8915400" cy="436327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[1] Augustine, T., &amp; Shukla, S. (2022). Road Accident Prediction Using Machine Learning Approaches.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Conference on Advance Computing and Innovative Technologies in Engineering (ICACITE)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IEEE, pp. 808–811.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[2]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Behboudi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N.,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Moosavi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S., &amp; Ramnath, R. (2024). Recent Advances in Traffic Accident Analysis and Prediction: A Comprehensive Review of Machine Learning Techniques. A review paper, 26 pages.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Subjects: Machine Learning (</a:t>
            </a:r>
            <a:r>
              <a:rPr lang="en-IN" sz="44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cs.LG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). arXiv:2406.13968 [</a:t>
            </a:r>
            <a:r>
              <a:rPr lang="en-IN" sz="44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cs.LG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]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Available: </a:t>
            </a:r>
            <a:r>
              <a:rPr lang="en-IN" sz="4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https://doi.org/10.48550/arXiv.2406.13968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[3]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Chelule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J. C.,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Ngetich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M. K.,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Anapapa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A., &amp;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Imboga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H. (2019). Time Series Analysis of Road Accidents Using Autoregressive Integrated Moving Average (ARIMA) Model.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Journal of Science and Research (IJSR)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8(4), 2319-7064. From: </a:t>
            </a:r>
            <a:r>
              <a:rPr lang="en-IN" sz="4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www.ijsr.net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[4]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Dr.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M.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Hemalatha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&amp;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Dhuwaraganath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S. (2024). Road Accident Prediction Using Machine Learning.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PG &amp; Research Department of Computer Science, Sri Ramakrishna College of Arts and Science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Coimbatore, Tamil Nadu, India, vol 11, Issue 2202, pp. 454-457.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[5] Gupta, D., Goel, V., Gupta, R., Shariq, M., &amp; Singh, R. (2022). Road Accident Predictor Using Machine Learning.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Research Journal of Modernization in Engineering, Technology and Science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vol. 4, May 2022.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[6] Krishna, U. V.,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Sudhakaran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S., Sanju, S., Vignesh, E., &amp; </a:t>
            </a:r>
            <a:r>
              <a:rPr lang="en-IN" sz="4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Kaladevi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R. (2023). Accident Prediction and Analysis Using Machine Learning Models.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Conference on Innovative Data Communication Technologies and Application (ICIDCA)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IEEE, pp. 37–40.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[7] Mor, N., Sood, H., &amp; Goyal, T. (2020). Application of Machine Learning Technique for Prediction of Road Accidents in Haryana - A Novel Approach. </a:t>
            </a:r>
            <a:r>
              <a:rPr lang="en-IN" sz="4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Journal of Intelligent &amp; Fuzzy Systems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38(5), 6627–6636.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44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4272424" y="223581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4685998" y="3237191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8"/>
            <a:ext cx="8915400" cy="546652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Requirement Engineering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2.1</a:t>
            </a:r>
            <a:r>
              <a:rPr lang="en-IN" dirty="0"/>
              <a:t> Requirement Collection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2.2</a:t>
            </a:r>
            <a:r>
              <a:rPr lang="en-IN" dirty="0"/>
              <a:t>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2.3</a:t>
            </a:r>
            <a:r>
              <a:rPr lang="en-IN" dirty="0"/>
              <a:t> Non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2.4</a:t>
            </a:r>
            <a:r>
              <a:rPr lang="en-IN" dirty="0"/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Technical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3.1</a:t>
            </a:r>
            <a:r>
              <a:rPr lang="en-IN" dirty="0"/>
              <a:t> Technical Architecture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3.2</a:t>
            </a:r>
            <a:r>
              <a:rPr lang="en-IN" dirty="0"/>
              <a:t> Sequence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3.3</a:t>
            </a:r>
            <a:r>
              <a:rPr lang="en-IN" dirty="0"/>
              <a:t> Class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3.4</a:t>
            </a:r>
            <a:r>
              <a:rPr lang="en-IN" dirty="0"/>
              <a:t> DFD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Interface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5.1</a:t>
            </a:r>
            <a:r>
              <a:rPr lang="en-IN" dirty="0"/>
              <a:t> Schema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5.2</a:t>
            </a:r>
            <a:r>
              <a:rPr lang="en-IN" dirty="0"/>
              <a:t> E-R Diagram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52" y="613950"/>
            <a:ext cx="8911687" cy="1280890"/>
          </a:xfrm>
        </p:spPr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572" y="1497717"/>
            <a:ext cx="8915400" cy="43632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1.1 Overview</a:t>
            </a:r>
          </a:p>
          <a:p>
            <a:pPr lvl="1" algn="just"/>
            <a:r>
              <a:rPr lang="en-US" sz="1600" dirty="0"/>
              <a:t>This project develops a model to analyze and predict road accidents, their causes, and severity using machine learning techniques, specifically Random Forest and Time Series Analysis.</a:t>
            </a:r>
          </a:p>
          <a:p>
            <a:pPr lvl="1" algn="just"/>
            <a:r>
              <a:rPr lang="en-US" sz="1600" dirty="0"/>
              <a:t>The model utilizes historical data, including traffic patterns and weather conditions, to generate accurate hourly and weekly forecasts of accident occurrences and their severity.</a:t>
            </a:r>
          </a:p>
          <a:p>
            <a:pPr lvl="1" algn="just"/>
            <a:r>
              <a:rPr lang="en-US" sz="1600" dirty="0"/>
              <a:t>By providing predictive insights, the model aims to enhance road safety, improve emergency response strategies, and aid in infrastructure planning, ultimately reducing the frequency and impact of road accidents.</a:t>
            </a:r>
            <a:endParaRPr lang="en-IN" sz="1400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1.2 Purpose</a:t>
            </a:r>
          </a:p>
          <a:p>
            <a:pPr lvl="1" algn="just"/>
            <a:r>
              <a:rPr lang="en-US" sz="1600" dirty="0"/>
              <a:t>The project aims to predict road accidents using machine learning techniques to reduce their frequency and severity. </a:t>
            </a:r>
          </a:p>
          <a:p>
            <a:pPr lvl="1" algn="just"/>
            <a:r>
              <a:rPr lang="en-US" sz="1600" dirty="0"/>
              <a:t>By providing accurate forecasts, the system assists traffic authorities in enhancing safety measures and optimizing emergency response strategies.</a:t>
            </a:r>
          </a:p>
          <a:p>
            <a:pPr lvl="1" algn="just"/>
            <a:r>
              <a:rPr lang="en-US" sz="1600" dirty="0"/>
              <a:t> Additionally, it aids urban planners in designing safer infrastructure, ultimately lowering accident risks and minimizing the financial burden associated with delays and emergency services.</a:t>
            </a: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862" y="51176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2. Requirement Engineering</a:t>
            </a:r>
            <a:br>
              <a:rPr lang="en-IN" dirty="0"/>
            </a:br>
            <a:r>
              <a:rPr lang="en-IN" dirty="0"/>
              <a:t>	</a:t>
            </a:r>
            <a:r>
              <a:rPr lang="en-IN" sz="3100" dirty="0"/>
              <a:t>2.1 Requirement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353" y="1586178"/>
            <a:ext cx="8549183" cy="461432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600" dirty="0"/>
              <a:t>The requirement collection phase focuses on gathering all necessary features and expectations for the </a:t>
            </a:r>
            <a:r>
              <a:rPr lang="en-US" sz="1600" b="1" dirty="0"/>
              <a:t>"Proactive Road Safety: A Hybrid Machine Learning Model for Predicting Traffic Accidents and Severity" </a:t>
            </a:r>
            <a:r>
              <a:rPr lang="en-US" sz="1600" dirty="0"/>
              <a:t>system. Since the system uses historical traffic accident datasets, the key goal is to ensure the accurate prediction of accident likelihood and severity based on past traffic patterns and conditions.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600" b="1" dirty="0"/>
              <a:t>Stakeholders: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dirty="0"/>
              <a:t>Users: Commuters or drivers who will receive accident predictions based on historical data for safer travel planning.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dirty="0"/>
              <a:t>Admin: System administrators responsible for managing historical datasets, training the machine learning models, and ensuring system operations.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dirty="0"/>
              <a:t>Traffic Authorities: Authorities who will use the predictions for planning traffic safety measures and responding to potential accident risks.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b="1" dirty="0"/>
              <a:t>Data Source: </a:t>
            </a:r>
            <a:r>
              <a:rPr lang="en-US" sz="1600" dirty="0"/>
              <a:t>Historical Traffic Accident Data: Past traffic accident records (location, time, weather conditions, accident severity) from Kaggle.</a:t>
            </a: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Function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884" y="1639957"/>
            <a:ext cx="9491028" cy="4698198"/>
          </a:xfrm>
        </p:spPr>
        <p:txBody>
          <a:bodyPr>
            <a:normAutofit/>
          </a:bodyPr>
          <a:lstStyle/>
          <a:p>
            <a:r>
              <a:rPr lang="en-US" sz="1800" b="1" dirty="0"/>
              <a:t>Data Input: </a:t>
            </a:r>
            <a:r>
              <a:rPr lang="en-US" sz="1800" dirty="0"/>
              <a:t>Allow CSV uploads or integrate with real-time APIs for accident data.</a:t>
            </a:r>
            <a:endParaRPr lang="en-IN" sz="1800" dirty="0"/>
          </a:p>
          <a:p>
            <a:r>
              <a:rPr lang="en-US" sz="1800" b="1" dirty="0"/>
              <a:t>Data Preprocessing: </a:t>
            </a:r>
            <a:r>
              <a:rPr lang="en-US" sz="1800" dirty="0"/>
              <a:t>Clean and preprocess data (missing values, outliers, duplicates).</a:t>
            </a:r>
            <a:endParaRPr lang="en-IN" sz="1800" dirty="0"/>
          </a:p>
          <a:p>
            <a:r>
              <a:rPr lang="en-US" sz="1800" b="1" dirty="0"/>
              <a:t>Feature Engineering: </a:t>
            </a:r>
            <a:r>
              <a:rPr lang="en-US" sz="1800" dirty="0"/>
              <a:t>Extract time, weather, location, and accident-related attributes.</a:t>
            </a:r>
            <a:endParaRPr lang="en-IN" sz="1800" dirty="0"/>
          </a:p>
          <a:p>
            <a:r>
              <a:rPr lang="en-US" sz="1800" b="1" dirty="0"/>
              <a:t>Data Visualization: </a:t>
            </a:r>
            <a:r>
              <a:rPr lang="en-US" sz="1800" dirty="0"/>
              <a:t>Interactive heatmaps, trends, and severity distribution charts. </a:t>
            </a:r>
            <a:endParaRPr lang="en-IN" sz="1800" dirty="0"/>
          </a:p>
          <a:p>
            <a:r>
              <a:rPr lang="en-US" sz="1800" b="1" dirty="0"/>
              <a:t>Model Training: </a:t>
            </a:r>
            <a:r>
              <a:rPr lang="en-US" sz="1800" dirty="0"/>
              <a:t>Train models like Random Forest and Time Series with hyperparameter tuning.</a:t>
            </a:r>
            <a:endParaRPr lang="en-IN" sz="1800" dirty="0"/>
          </a:p>
          <a:p>
            <a:r>
              <a:rPr lang="en-US" sz="1800" b="1" dirty="0"/>
              <a:t>Prediction Generation:</a:t>
            </a:r>
            <a:r>
              <a:rPr lang="en-US" sz="1800" dirty="0"/>
              <a:t> Provide accident likelihood and severity predictions (slight, serious, fatal).</a:t>
            </a:r>
            <a:endParaRPr lang="en-IN" sz="1800" dirty="0"/>
          </a:p>
          <a:p>
            <a:r>
              <a:rPr lang="en-US" sz="1800" b="1" dirty="0"/>
              <a:t>Result Reporting:</a:t>
            </a:r>
            <a:r>
              <a:rPr lang="en-US" sz="1800" dirty="0"/>
              <a:t> Export prediction results as PDF or Excel reports.</a:t>
            </a:r>
          </a:p>
          <a:p>
            <a:r>
              <a:rPr lang="en-US" sz="1800" b="1" dirty="0"/>
              <a:t>User Interface: </a:t>
            </a:r>
            <a:r>
              <a:rPr lang="en-US" sz="1800" dirty="0"/>
              <a:t>Intuitive and user-friendly interface with input validation.</a:t>
            </a:r>
          </a:p>
          <a:p>
            <a:r>
              <a:rPr lang="en-US" sz="1800" b="1" dirty="0"/>
              <a:t>Data Storage: </a:t>
            </a:r>
            <a:r>
              <a:rPr lang="en-US" sz="1800" dirty="0"/>
              <a:t>Secure storage of raw, processed, and result data in a database. </a:t>
            </a:r>
          </a:p>
          <a:p>
            <a:r>
              <a:rPr lang="en-US" sz="1800" b="1" dirty="0"/>
              <a:t>System Monitoring: </a:t>
            </a:r>
            <a:r>
              <a:rPr lang="en-US" sz="1800" dirty="0"/>
              <a:t>Log activities and provide user alerts for incomplete data.</a:t>
            </a:r>
            <a:endParaRPr lang="en-IN" dirty="0"/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45" y="522510"/>
            <a:ext cx="8911687" cy="1280890"/>
          </a:xfrm>
        </p:spPr>
        <p:txBody>
          <a:bodyPr/>
          <a:lstStyle/>
          <a:p>
            <a:r>
              <a:rPr lang="en-IN" dirty="0"/>
              <a:t>2.2 Non 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085" y="1557038"/>
            <a:ext cx="8572915" cy="449832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Performance</a:t>
            </a:r>
            <a:r>
              <a:rPr lang="en-US" sz="1800" dirty="0"/>
              <a:t>: High accuracy and quick prediction times for accident forecasting.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Scalability</a:t>
            </a:r>
            <a:r>
              <a:rPr lang="en-US" sz="1800" dirty="0"/>
              <a:t>: Handle large datasets and multiple users without performance loss.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Security</a:t>
            </a:r>
            <a:r>
              <a:rPr lang="en-US" sz="1800" dirty="0"/>
              <a:t>: Data privacy and security must be ensured for all collected datasets, particularly if sensitive information (e.g., accident locations or driver information) is used.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Usability: </a:t>
            </a:r>
            <a:r>
              <a:rPr lang="en-US" sz="1800" dirty="0"/>
              <a:t>The system should be easy to navigate for users (drivers, commuters) and traffic authorities.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Maintainability</a:t>
            </a:r>
            <a:r>
              <a:rPr lang="en-US" sz="1800" dirty="0"/>
              <a:t>: Modular and well-documented code for easy updates.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Interoperability</a:t>
            </a:r>
            <a:r>
              <a:rPr lang="en-US" sz="1800" dirty="0"/>
              <a:t>: Integrate with external analytics or visualization platforms.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Reliability</a:t>
            </a:r>
            <a:r>
              <a:rPr lang="en-US" sz="1800" dirty="0"/>
              <a:t>: The system should remain operational with minimal downtime, especially during peak traffic periods. Ensure 99% uptime with backup and recovery mechanisms..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Portability</a:t>
            </a:r>
            <a:r>
              <a:rPr lang="en-US" sz="1800" dirty="0"/>
              <a:t>: Deployable on cloud or local servers, cross-platform compatibility. 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342" y="664592"/>
            <a:ext cx="8911687" cy="1280890"/>
          </a:xfrm>
        </p:spPr>
        <p:txBody>
          <a:bodyPr/>
          <a:lstStyle/>
          <a:p>
            <a:r>
              <a:rPr lang="en-IN" dirty="0"/>
              <a:t>2.3 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DB4AE4-8A56-122A-DF22-D2FD382F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32" y="1567026"/>
            <a:ext cx="6525536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35906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3. Technical Design</a:t>
            </a:r>
            <a:br>
              <a:rPr lang="en-IN" dirty="0"/>
            </a:br>
            <a:r>
              <a:rPr lang="en-IN" dirty="0"/>
              <a:t>	</a:t>
            </a:r>
            <a:r>
              <a:rPr lang="en-IN" sz="2700" dirty="0">
                <a:solidFill>
                  <a:schemeClr val="tx1"/>
                </a:solidFill>
              </a:rPr>
              <a:t>3.1</a:t>
            </a:r>
            <a:r>
              <a:rPr lang="en-IN" sz="2700" dirty="0"/>
              <a:t> Technical Architecture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666DB-4F41-E705-C52F-CFF70E2AF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71" y="1555778"/>
            <a:ext cx="8298426" cy="44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E8171-3C93-3951-64B3-73BCBD9C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9705-08D0-11A7-6890-F6B46FB1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046" y="583470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3.2</a:t>
            </a:r>
            <a:r>
              <a:rPr lang="en-IN" dirty="0"/>
              <a:t>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A5758-5323-C7B4-8A6F-91E3A4C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BAAC7-2526-D753-7C9E-768BF6E2E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18" y="1405472"/>
            <a:ext cx="8767542" cy="45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7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618</TotalTime>
  <Words>1281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Wisp</vt:lpstr>
      <vt:lpstr>          Presentation on  Proactive Road Safety: A Hybrid Machine Learning Model for Predicting Traffic Accidents and Severity </vt:lpstr>
      <vt:lpstr>Contents</vt:lpstr>
      <vt:lpstr>1. Introduction</vt:lpstr>
      <vt:lpstr>2. Requirement Engineering  2.1 Requirement Collection</vt:lpstr>
      <vt:lpstr>2.2 Function Requirements</vt:lpstr>
      <vt:lpstr>2.2 Non Functional Requirements </vt:lpstr>
      <vt:lpstr>2.3 Use Case Diagram</vt:lpstr>
      <vt:lpstr>3. Technical Design  3.1 Technical Architecture</vt:lpstr>
      <vt:lpstr>3.2 Sequence Diagram</vt:lpstr>
      <vt:lpstr>3.3 Class Diagram</vt:lpstr>
      <vt:lpstr>3.4 DFD</vt:lpstr>
      <vt:lpstr>4. User Inface Design </vt:lpstr>
      <vt:lpstr>4. Data Design    4.1 Schema design   </vt:lpstr>
      <vt:lpstr>4.2 E-R Diagram 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Bhoomika Sharma</cp:lastModifiedBy>
  <cp:revision>14</cp:revision>
  <dcterms:created xsi:type="dcterms:W3CDTF">2024-09-26T07:25:32Z</dcterms:created>
  <dcterms:modified xsi:type="dcterms:W3CDTF">2024-11-21T18:12:35Z</dcterms:modified>
</cp:coreProperties>
</file>