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193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4595"/>
  </p:normalViewPr>
  <p:slideViewPr>
    <p:cSldViewPr snapToGrid="0" snapToObjects="1">
      <p:cViewPr varScale="1">
        <p:scale>
          <a:sx n="57" d="100"/>
          <a:sy n="57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0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3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5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8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1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8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8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B88CC-69B2-5741-AAEF-1B872AC543D3}" type="datetimeFigureOut">
              <a:rPr lang="en-US" smtClean="0"/>
              <a:t>11/28/17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E45D-7884-564E-A171-62941F979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609" b="49685"/>
          <a:stretch/>
        </p:blipFill>
        <p:spPr>
          <a:xfrm>
            <a:off x="0" y="2209957"/>
            <a:ext cx="12268702" cy="78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Speidel</dc:creator>
  <cp:lastModifiedBy>Leo Speidel</cp:lastModifiedBy>
  <cp:revision>2</cp:revision>
  <dcterms:created xsi:type="dcterms:W3CDTF">2017-11-28T00:33:15Z</dcterms:created>
  <dcterms:modified xsi:type="dcterms:W3CDTF">2017-11-28T09:25:45Z</dcterms:modified>
</cp:coreProperties>
</file>