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595"/>
  </p:normalViewPr>
  <p:slideViewPr>
    <p:cSldViewPr snapToGrid="0" snapToObjects="1">
      <p:cViewPr>
        <p:scale>
          <a:sx n="65" d="100"/>
          <a:sy n="65" d="100"/>
        </p:scale>
        <p:origin x="3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88F4-E454-2C44-AAC1-E5F51A7302E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41A0-5AD7-0B4C-957A-0E39B95F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3" t="54275" r="33043"/>
          <a:stretch/>
        </p:blipFill>
        <p:spPr>
          <a:xfrm>
            <a:off x="0" y="397565"/>
            <a:ext cx="6858000" cy="62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2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Speidel</dc:creator>
  <cp:lastModifiedBy>Leo Speidel</cp:lastModifiedBy>
  <cp:revision>2</cp:revision>
  <dcterms:created xsi:type="dcterms:W3CDTF">2017-11-28T09:26:27Z</dcterms:created>
  <dcterms:modified xsi:type="dcterms:W3CDTF">2018-01-17T11:18:27Z</dcterms:modified>
</cp:coreProperties>
</file>