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781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56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634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5121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90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268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1461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10240" algn="l" defTabSz="77756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95"/>
  </p:normalViewPr>
  <p:slideViewPr>
    <p:cSldViewPr snapToGrid="0" snapToObjects="1">
      <p:cViewPr>
        <p:scale>
          <a:sx n="78" d="100"/>
          <a:sy n="78" d="100"/>
        </p:scale>
        <p:origin x="2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1F13-3C1A-0A44-A375-F79D7DDACF6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F040-C378-D449-860B-CF2631CB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887756"/>
            <a:ext cx="8646841" cy="432342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01327" y="3444029"/>
            <a:ext cx="62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LCT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87027" y="3905694"/>
            <a:ext cx="228600" cy="317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1015" y="354861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MHC</a:t>
            </a:r>
            <a:endParaRPr lang="en-GB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639833" y="4016963"/>
            <a:ext cx="138855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6023" y="5901607"/>
            <a:ext cx="7916091" cy="47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39741" y="5922007"/>
            <a:ext cx="2248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SNPs along genome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-1758640" y="4076698"/>
            <a:ext cx="4029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/>
              <a:t>-log10(p-value) of selection evidence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94101" y="1987358"/>
            <a:ext cx="890203" cy="1086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9954" y="1823012"/>
            <a:ext cx="890203" cy="1086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913" y="2366032"/>
            <a:ext cx="184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GBR shown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89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Speidel</dc:creator>
  <cp:lastModifiedBy>Leo Speidel</cp:lastModifiedBy>
  <cp:revision>4</cp:revision>
  <dcterms:created xsi:type="dcterms:W3CDTF">2017-11-27T22:14:15Z</dcterms:created>
  <dcterms:modified xsi:type="dcterms:W3CDTF">2018-01-17T11:25:12Z</dcterms:modified>
</cp:coreProperties>
</file>