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93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4595"/>
  </p:normalViewPr>
  <p:slideViewPr>
    <p:cSldViewPr snapToGrid="0" snapToObjects="1">
      <p:cViewPr>
        <p:scale>
          <a:sx n="46" d="100"/>
          <a:sy n="46" d="100"/>
        </p:scale>
        <p:origin x="18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1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8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88CC-69B2-5741-AAEF-1B872AC543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5" t="52652" r="30671" b="9230"/>
          <a:stretch/>
        </p:blipFill>
        <p:spPr>
          <a:xfrm>
            <a:off x="2136302" y="1075827"/>
            <a:ext cx="10055698" cy="8899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52972" r="88556"/>
          <a:stretch/>
        </p:blipFill>
        <p:spPr>
          <a:xfrm>
            <a:off x="692726" y="1176082"/>
            <a:ext cx="1593273" cy="10968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94161" r="16585" b="625"/>
          <a:stretch/>
        </p:blipFill>
        <p:spPr>
          <a:xfrm>
            <a:off x="-7847" y="10993875"/>
            <a:ext cx="13061100" cy="803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3878886" y="4945988"/>
            <a:ext cx="8555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Normalized mutation rate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438" y="9731557"/>
            <a:ext cx="353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y</a:t>
            </a:r>
            <a:r>
              <a:rPr lang="en-US" sz="6000" smtClean="0"/>
              <a:t>ears ago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740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Speidel</dc:creator>
  <cp:lastModifiedBy>Leo Speidel</cp:lastModifiedBy>
  <cp:revision>4</cp:revision>
  <dcterms:created xsi:type="dcterms:W3CDTF">2017-11-28T00:33:15Z</dcterms:created>
  <dcterms:modified xsi:type="dcterms:W3CDTF">2018-03-14T22:04:34Z</dcterms:modified>
</cp:coreProperties>
</file>