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6" r:id="rId2"/>
    <p:sldId id="306" r:id="rId3"/>
    <p:sldId id="340" r:id="rId4"/>
    <p:sldId id="332" r:id="rId5"/>
    <p:sldId id="453" r:id="rId6"/>
    <p:sldId id="444" r:id="rId7"/>
    <p:sldId id="454" r:id="rId8"/>
    <p:sldId id="455" r:id="rId9"/>
    <p:sldId id="457" r:id="rId10"/>
    <p:sldId id="458" r:id="rId11"/>
    <p:sldId id="459" r:id="rId12"/>
    <p:sldId id="460" r:id="rId13"/>
    <p:sldId id="461" r:id="rId14"/>
    <p:sldId id="463" r:id="rId15"/>
    <p:sldId id="462" r:id="rId16"/>
    <p:sldId id="464" r:id="rId17"/>
    <p:sldId id="465" r:id="rId18"/>
    <p:sldId id="303" r:id="rId19"/>
    <p:sldId id="305" r:id="rId20"/>
  </p:sldIdLst>
  <p:sldSz cx="9144000" cy="5715000" type="screen16x1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65" userDrawn="1">
          <p15:clr>
            <a:srgbClr val="A4A3A4"/>
          </p15:clr>
        </p15:guide>
        <p15:guide id="3" orient="horz" pos="3320" userDrawn="1">
          <p15:clr>
            <a:srgbClr val="A4A3A4"/>
          </p15:clr>
        </p15:guide>
        <p15:guide id="11" pos="317" userDrawn="1">
          <p15:clr>
            <a:srgbClr val="A4A3A4"/>
          </p15:clr>
        </p15:guide>
        <p15:guide id="12" orient="horz" pos="553" userDrawn="1">
          <p15:clr>
            <a:srgbClr val="A4A3A4"/>
          </p15:clr>
        </p15:guide>
        <p15:guide id="13" orient="horz" pos="3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F85A6"/>
    <a:srgbClr val="F2F2F2"/>
    <a:srgbClr val="558ED5"/>
    <a:srgbClr val="E6E6E6"/>
    <a:srgbClr val="D1022C"/>
    <a:srgbClr val="BFD5EF"/>
    <a:srgbClr val="FFFFFF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3981" autoAdjust="0"/>
  </p:normalViewPr>
  <p:slideViewPr>
    <p:cSldViewPr snapToGrid="0" snapToObjects="1" showGuides="1">
      <p:cViewPr varScale="1">
        <p:scale>
          <a:sx n="167" d="100"/>
          <a:sy n="167" d="100"/>
        </p:scale>
        <p:origin x="672" y="79"/>
      </p:cViewPr>
      <p:guideLst>
        <p:guide pos="5465"/>
        <p:guide orient="horz" pos="3320"/>
        <p:guide pos="317"/>
        <p:guide orient="horz" pos="553"/>
        <p:guide orient="horz"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690E1-A1CA-42FA-9C1C-9F5608E4F4D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3BACFB7A-DAF3-4201-8C6C-770FDC1A870B}">
      <dgm:prSet phldrT="[Texto]"/>
      <dgm:spPr/>
      <dgm:t>
        <a:bodyPr/>
        <a:lstStyle/>
        <a:p>
          <a:r>
            <a:rPr lang="es-PE" smtClean="0"/>
            <a:t>Colección</a:t>
          </a:r>
          <a:endParaRPr lang="es-PE"/>
        </a:p>
      </dgm:t>
    </dgm:pt>
    <dgm:pt modelId="{261912DD-EABC-4F2A-8402-A5274EB96FB0}" type="parTrans" cxnId="{78D6FEC6-1091-4C5B-86C6-BB774EB87D44}">
      <dgm:prSet/>
      <dgm:spPr/>
      <dgm:t>
        <a:bodyPr/>
        <a:lstStyle/>
        <a:p>
          <a:endParaRPr lang="es-PE"/>
        </a:p>
      </dgm:t>
    </dgm:pt>
    <dgm:pt modelId="{4D3BD33E-C744-46CD-B969-89CCE1C74E9D}" type="sibTrans" cxnId="{78D6FEC6-1091-4C5B-86C6-BB774EB87D44}">
      <dgm:prSet/>
      <dgm:spPr/>
      <dgm:t>
        <a:bodyPr/>
        <a:lstStyle/>
        <a:p>
          <a:endParaRPr lang="es-PE"/>
        </a:p>
      </dgm:t>
    </dgm:pt>
    <dgm:pt modelId="{9A609740-BC2F-44F8-85FA-7A97A854C97A}">
      <dgm:prSet phldrT="[Texto]"/>
      <dgm:spPr/>
      <dgm:t>
        <a:bodyPr/>
        <a:lstStyle/>
        <a:p>
          <a:r>
            <a:rPr lang="es-PE" smtClean="0"/>
            <a:t>Elemento1</a:t>
          </a:r>
          <a:endParaRPr lang="es-PE"/>
        </a:p>
      </dgm:t>
    </dgm:pt>
    <dgm:pt modelId="{5BC3A28B-E87E-418C-99DF-A4C2BEFA8241}" type="parTrans" cxnId="{7782E8CE-91E7-4764-BC71-FF8A67BFD9C1}">
      <dgm:prSet/>
      <dgm:spPr/>
      <dgm:t>
        <a:bodyPr/>
        <a:lstStyle/>
        <a:p>
          <a:endParaRPr lang="es-PE"/>
        </a:p>
      </dgm:t>
    </dgm:pt>
    <dgm:pt modelId="{8C7BF966-3C0F-4A0D-BFC9-EC686C78F8DE}" type="sibTrans" cxnId="{7782E8CE-91E7-4764-BC71-FF8A67BFD9C1}">
      <dgm:prSet/>
      <dgm:spPr/>
      <dgm:t>
        <a:bodyPr/>
        <a:lstStyle/>
        <a:p>
          <a:endParaRPr lang="es-PE"/>
        </a:p>
      </dgm:t>
    </dgm:pt>
    <dgm:pt modelId="{B1195657-19BF-415C-8CAB-DE8B48333D34}">
      <dgm:prSet phldrT="[Texto]"/>
      <dgm:spPr/>
      <dgm:t>
        <a:bodyPr/>
        <a:lstStyle/>
        <a:p>
          <a:r>
            <a:rPr lang="es-PE" smtClean="0"/>
            <a:t>Elemento4</a:t>
          </a:r>
          <a:endParaRPr lang="es-PE"/>
        </a:p>
      </dgm:t>
    </dgm:pt>
    <dgm:pt modelId="{AE0BFE9B-AF81-44E2-B9B8-C0B063315DEB}" type="parTrans" cxnId="{49350EB7-254E-4562-8674-3ED6EE35B0D4}">
      <dgm:prSet/>
      <dgm:spPr/>
      <dgm:t>
        <a:bodyPr/>
        <a:lstStyle/>
        <a:p>
          <a:endParaRPr lang="es-PE"/>
        </a:p>
      </dgm:t>
    </dgm:pt>
    <dgm:pt modelId="{3502527F-98C7-4DBB-8CB4-350DF0DD7D82}" type="sibTrans" cxnId="{49350EB7-254E-4562-8674-3ED6EE35B0D4}">
      <dgm:prSet/>
      <dgm:spPr/>
      <dgm:t>
        <a:bodyPr/>
        <a:lstStyle/>
        <a:p>
          <a:endParaRPr lang="es-PE"/>
        </a:p>
      </dgm:t>
    </dgm:pt>
    <dgm:pt modelId="{6DDF8A81-0F95-4324-8054-6CD05066CB6F}">
      <dgm:prSet phldrT="[Texto]"/>
      <dgm:spPr/>
      <dgm:t>
        <a:bodyPr/>
        <a:lstStyle/>
        <a:p>
          <a:r>
            <a:rPr lang="es-PE" smtClean="0"/>
            <a:t>Elemento2</a:t>
          </a:r>
          <a:endParaRPr lang="es-PE"/>
        </a:p>
      </dgm:t>
    </dgm:pt>
    <dgm:pt modelId="{69E18BCA-FCC4-40A9-8378-A19D99967493}" type="parTrans" cxnId="{3415E239-EDAE-4FD2-A298-413061AAA0B4}">
      <dgm:prSet/>
      <dgm:spPr/>
      <dgm:t>
        <a:bodyPr/>
        <a:lstStyle/>
        <a:p>
          <a:endParaRPr lang="es-PE"/>
        </a:p>
      </dgm:t>
    </dgm:pt>
    <dgm:pt modelId="{68C56E9A-D786-43BC-8043-5BAC5A7F03AE}" type="sibTrans" cxnId="{3415E239-EDAE-4FD2-A298-413061AAA0B4}">
      <dgm:prSet/>
      <dgm:spPr/>
      <dgm:t>
        <a:bodyPr/>
        <a:lstStyle/>
        <a:p>
          <a:endParaRPr lang="es-PE"/>
        </a:p>
      </dgm:t>
    </dgm:pt>
    <dgm:pt modelId="{209FAAD0-E43E-4653-923D-802BCDDCB95D}">
      <dgm:prSet phldrT="[Texto]"/>
      <dgm:spPr/>
      <dgm:t>
        <a:bodyPr/>
        <a:lstStyle/>
        <a:p>
          <a:r>
            <a:rPr lang="es-PE" smtClean="0"/>
            <a:t>Elemento3</a:t>
          </a:r>
          <a:endParaRPr lang="es-PE"/>
        </a:p>
      </dgm:t>
    </dgm:pt>
    <dgm:pt modelId="{464F59E8-34B4-44FC-826B-1276037B8DFD}" type="parTrans" cxnId="{C2D247F0-301D-4C11-AFF4-09B3741309F9}">
      <dgm:prSet/>
      <dgm:spPr/>
      <dgm:t>
        <a:bodyPr/>
        <a:lstStyle/>
        <a:p>
          <a:endParaRPr lang="es-PE"/>
        </a:p>
      </dgm:t>
    </dgm:pt>
    <dgm:pt modelId="{4A961561-BD88-4C1D-8F8B-858CA893141F}" type="sibTrans" cxnId="{C2D247F0-301D-4C11-AFF4-09B3741309F9}">
      <dgm:prSet/>
      <dgm:spPr/>
      <dgm:t>
        <a:bodyPr/>
        <a:lstStyle/>
        <a:p>
          <a:endParaRPr lang="es-PE"/>
        </a:p>
      </dgm:t>
    </dgm:pt>
    <dgm:pt modelId="{CF9AE6F5-E5EB-4ADE-9428-7E4742657062}">
      <dgm:prSet phldrT="[Texto]"/>
      <dgm:spPr/>
      <dgm:t>
        <a:bodyPr/>
        <a:lstStyle/>
        <a:p>
          <a:r>
            <a:rPr lang="es-PE" smtClean="0"/>
            <a:t>Elemento5</a:t>
          </a:r>
          <a:endParaRPr lang="es-PE"/>
        </a:p>
      </dgm:t>
    </dgm:pt>
    <dgm:pt modelId="{A375ACFB-9041-42EA-B9C0-F1C04CDC00BF}" type="parTrans" cxnId="{60049545-FC3A-41EC-9CB6-94C130957CDE}">
      <dgm:prSet/>
      <dgm:spPr/>
      <dgm:t>
        <a:bodyPr/>
        <a:lstStyle/>
        <a:p>
          <a:endParaRPr lang="es-PE"/>
        </a:p>
      </dgm:t>
    </dgm:pt>
    <dgm:pt modelId="{901EA28A-2117-40C9-A5F0-0275A6944F18}" type="sibTrans" cxnId="{60049545-FC3A-41EC-9CB6-94C130957CDE}">
      <dgm:prSet/>
      <dgm:spPr/>
      <dgm:t>
        <a:bodyPr/>
        <a:lstStyle/>
        <a:p>
          <a:endParaRPr lang="es-PE"/>
        </a:p>
      </dgm:t>
    </dgm:pt>
    <dgm:pt modelId="{2039BF8F-C387-407C-BC41-0BE22119980C}" type="pres">
      <dgm:prSet presAssocID="{B7E690E1-A1CA-42FA-9C1C-9F5608E4F4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D744AC17-7994-44BB-B3A8-0EA0BA9247A9}" type="pres">
      <dgm:prSet presAssocID="{3BACFB7A-DAF3-4201-8C6C-770FDC1A870B}" presName="hierRoot1" presStyleCnt="0"/>
      <dgm:spPr/>
    </dgm:pt>
    <dgm:pt modelId="{42CD1DAA-259B-4F9A-8D28-3315034A20E0}" type="pres">
      <dgm:prSet presAssocID="{3BACFB7A-DAF3-4201-8C6C-770FDC1A870B}" presName="composite" presStyleCnt="0"/>
      <dgm:spPr/>
    </dgm:pt>
    <dgm:pt modelId="{D3954B6E-839C-444B-8623-A58DA1E44588}" type="pres">
      <dgm:prSet presAssocID="{3BACFB7A-DAF3-4201-8C6C-770FDC1A870B}" presName="image" presStyleLbl="node0" presStyleIdx="0" presStyleCnt="1"/>
      <dgm:spPr/>
    </dgm:pt>
    <dgm:pt modelId="{E8DA5C01-F42F-4801-A3E8-9715D3A2CA76}" type="pres">
      <dgm:prSet presAssocID="{3BACFB7A-DAF3-4201-8C6C-770FDC1A870B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181E1F7C-B9CC-4501-B71B-C2B65DEF555A}" type="pres">
      <dgm:prSet presAssocID="{3BACFB7A-DAF3-4201-8C6C-770FDC1A870B}" presName="hierChild2" presStyleCnt="0"/>
      <dgm:spPr/>
    </dgm:pt>
    <dgm:pt modelId="{476C8986-7525-4DCC-B0A8-33FC4D32521A}" type="pres">
      <dgm:prSet presAssocID="{5BC3A28B-E87E-418C-99DF-A4C2BEFA8241}" presName="Name10" presStyleLbl="parChTrans1D2" presStyleIdx="0" presStyleCnt="5"/>
      <dgm:spPr/>
      <dgm:t>
        <a:bodyPr/>
        <a:lstStyle/>
        <a:p>
          <a:endParaRPr lang="es-PE"/>
        </a:p>
      </dgm:t>
    </dgm:pt>
    <dgm:pt modelId="{F09B0821-E6DF-4D54-8D9C-A8A3F424FF7E}" type="pres">
      <dgm:prSet presAssocID="{9A609740-BC2F-44F8-85FA-7A97A854C97A}" presName="hierRoot2" presStyleCnt="0"/>
      <dgm:spPr/>
    </dgm:pt>
    <dgm:pt modelId="{7887C145-4AD1-4475-A30D-98E12C8C1590}" type="pres">
      <dgm:prSet presAssocID="{9A609740-BC2F-44F8-85FA-7A97A854C97A}" presName="composite2" presStyleCnt="0"/>
      <dgm:spPr/>
    </dgm:pt>
    <dgm:pt modelId="{3DE17863-8AE8-48CD-862F-0944AB1C439C}" type="pres">
      <dgm:prSet presAssocID="{9A609740-BC2F-44F8-85FA-7A97A854C97A}" presName="image2" presStyleLbl="node2" presStyleIdx="0" presStyleCnt="5"/>
      <dgm:spPr/>
    </dgm:pt>
    <dgm:pt modelId="{D4CC26E5-A456-4157-A088-11AE2DBDD616}" type="pres">
      <dgm:prSet presAssocID="{9A609740-BC2F-44F8-85FA-7A97A854C97A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1A52F7D-169A-4093-9EF9-243F3E06D3F5}" type="pres">
      <dgm:prSet presAssocID="{9A609740-BC2F-44F8-85FA-7A97A854C97A}" presName="hierChild3" presStyleCnt="0"/>
      <dgm:spPr/>
    </dgm:pt>
    <dgm:pt modelId="{C3D1A31C-CC28-469B-B2C5-20B5A991CD3C}" type="pres">
      <dgm:prSet presAssocID="{69E18BCA-FCC4-40A9-8378-A19D99967493}" presName="Name10" presStyleLbl="parChTrans1D2" presStyleIdx="1" presStyleCnt="5"/>
      <dgm:spPr/>
      <dgm:t>
        <a:bodyPr/>
        <a:lstStyle/>
        <a:p>
          <a:endParaRPr lang="es-PE"/>
        </a:p>
      </dgm:t>
    </dgm:pt>
    <dgm:pt modelId="{817FBE37-A7C8-4E30-8AD8-42062800A453}" type="pres">
      <dgm:prSet presAssocID="{6DDF8A81-0F95-4324-8054-6CD05066CB6F}" presName="hierRoot2" presStyleCnt="0"/>
      <dgm:spPr/>
    </dgm:pt>
    <dgm:pt modelId="{FB8BD241-012F-439C-8529-B665F52B0B9D}" type="pres">
      <dgm:prSet presAssocID="{6DDF8A81-0F95-4324-8054-6CD05066CB6F}" presName="composite2" presStyleCnt="0"/>
      <dgm:spPr/>
    </dgm:pt>
    <dgm:pt modelId="{DCBCE5EE-AA4F-4DE7-A820-7A70EDD2018F}" type="pres">
      <dgm:prSet presAssocID="{6DDF8A81-0F95-4324-8054-6CD05066CB6F}" presName="image2" presStyleLbl="node2" presStyleIdx="1" presStyleCnt="5"/>
      <dgm:spPr/>
    </dgm:pt>
    <dgm:pt modelId="{F320FC15-22A5-4321-A17B-4BCE0485AA37}" type="pres">
      <dgm:prSet presAssocID="{6DDF8A81-0F95-4324-8054-6CD05066CB6F}" presName="text2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28C33BB-BAC4-4662-9172-BDE86B58818A}" type="pres">
      <dgm:prSet presAssocID="{6DDF8A81-0F95-4324-8054-6CD05066CB6F}" presName="hierChild3" presStyleCnt="0"/>
      <dgm:spPr/>
    </dgm:pt>
    <dgm:pt modelId="{B167674C-1318-4F82-A864-D43D134751A3}" type="pres">
      <dgm:prSet presAssocID="{464F59E8-34B4-44FC-826B-1276037B8DFD}" presName="Name10" presStyleLbl="parChTrans1D2" presStyleIdx="2" presStyleCnt="5"/>
      <dgm:spPr/>
      <dgm:t>
        <a:bodyPr/>
        <a:lstStyle/>
        <a:p>
          <a:endParaRPr lang="es-PE"/>
        </a:p>
      </dgm:t>
    </dgm:pt>
    <dgm:pt modelId="{8D8C29EB-1723-4986-A40B-05DFDAD0F484}" type="pres">
      <dgm:prSet presAssocID="{209FAAD0-E43E-4653-923D-802BCDDCB95D}" presName="hierRoot2" presStyleCnt="0"/>
      <dgm:spPr/>
    </dgm:pt>
    <dgm:pt modelId="{362EBB30-EA33-4A0B-A5EF-037E9648417F}" type="pres">
      <dgm:prSet presAssocID="{209FAAD0-E43E-4653-923D-802BCDDCB95D}" presName="composite2" presStyleCnt="0"/>
      <dgm:spPr/>
    </dgm:pt>
    <dgm:pt modelId="{9E743BC8-89D2-478D-B681-D84BFE7BD83F}" type="pres">
      <dgm:prSet presAssocID="{209FAAD0-E43E-4653-923D-802BCDDCB95D}" presName="image2" presStyleLbl="node2" presStyleIdx="2" presStyleCnt="5"/>
      <dgm:spPr/>
    </dgm:pt>
    <dgm:pt modelId="{F57DA97A-58A0-4F85-8DFB-2D9E1DEF2879}" type="pres">
      <dgm:prSet presAssocID="{209FAAD0-E43E-4653-923D-802BCDDCB95D}" presName="text2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A9A3043A-ABCF-4F72-B07F-416E85A43CF5}" type="pres">
      <dgm:prSet presAssocID="{209FAAD0-E43E-4653-923D-802BCDDCB95D}" presName="hierChild3" presStyleCnt="0"/>
      <dgm:spPr/>
    </dgm:pt>
    <dgm:pt modelId="{398DF275-442A-4E02-ABFA-5BD2B4CAAD98}" type="pres">
      <dgm:prSet presAssocID="{AE0BFE9B-AF81-44E2-B9B8-C0B063315DEB}" presName="Name10" presStyleLbl="parChTrans1D2" presStyleIdx="3" presStyleCnt="5"/>
      <dgm:spPr/>
      <dgm:t>
        <a:bodyPr/>
        <a:lstStyle/>
        <a:p>
          <a:endParaRPr lang="es-PE"/>
        </a:p>
      </dgm:t>
    </dgm:pt>
    <dgm:pt modelId="{00257C61-559C-4959-AB86-DD32764302E9}" type="pres">
      <dgm:prSet presAssocID="{B1195657-19BF-415C-8CAB-DE8B48333D34}" presName="hierRoot2" presStyleCnt="0"/>
      <dgm:spPr/>
    </dgm:pt>
    <dgm:pt modelId="{862739CD-9421-48CA-8CD3-506E38F3F4F3}" type="pres">
      <dgm:prSet presAssocID="{B1195657-19BF-415C-8CAB-DE8B48333D34}" presName="composite2" presStyleCnt="0"/>
      <dgm:spPr/>
    </dgm:pt>
    <dgm:pt modelId="{D8D82A67-5B2D-4EF4-B45E-1E64FCB28EE0}" type="pres">
      <dgm:prSet presAssocID="{B1195657-19BF-415C-8CAB-DE8B48333D34}" presName="image2" presStyleLbl="node2" presStyleIdx="3" presStyleCnt="5"/>
      <dgm:spPr/>
    </dgm:pt>
    <dgm:pt modelId="{ABDC8929-2C1A-450C-8396-9786D7860997}" type="pres">
      <dgm:prSet presAssocID="{B1195657-19BF-415C-8CAB-DE8B48333D34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0C54AF0D-3BC0-424B-BCE9-EB4AD3F9242B}" type="pres">
      <dgm:prSet presAssocID="{B1195657-19BF-415C-8CAB-DE8B48333D34}" presName="hierChild3" presStyleCnt="0"/>
      <dgm:spPr/>
    </dgm:pt>
    <dgm:pt modelId="{B1276BE9-CD8B-44B4-8833-46DDF27C6233}" type="pres">
      <dgm:prSet presAssocID="{A375ACFB-9041-42EA-B9C0-F1C04CDC00BF}" presName="Name10" presStyleLbl="parChTrans1D2" presStyleIdx="4" presStyleCnt="5"/>
      <dgm:spPr/>
      <dgm:t>
        <a:bodyPr/>
        <a:lstStyle/>
        <a:p>
          <a:endParaRPr lang="es-PE"/>
        </a:p>
      </dgm:t>
    </dgm:pt>
    <dgm:pt modelId="{31B2D891-F714-429F-A6FE-CEEF1268D2A9}" type="pres">
      <dgm:prSet presAssocID="{CF9AE6F5-E5EB-4ADE-9428-7E4742657062}" presName="hierRoot2" presStyleCnt="0"/>
      <dgm:spPr/>
    </dgm:pt>
    <dgm:pt modelId="{2FD67B8B-95E3-4C35-8AC6-6682E0D2CE84}" type="pres">
      <dgm:prSet presAssocID="{CF9AE6F5-E5EB-4ADE-9428-7E4742657062}" presName="composite2" presStyleCnt="0"/>
      <dgm:spPr/>
    </dgm:pt>
    <dgm:pt modelId="{D90B8DE6-163D-45A9-93CF-A5835B045F4A}" type="pres">
      <dgm:prSet presAssocID="{CF9AE6F5-E5EB-4ADE-9428-7E4742657062}" presName="image2" presStyleLbl="node2" presStyleIdx="4" presStyleCnt="5"/>
      <dgm:spPr/>
    </dgm:pt>
    <dgm:pt modelId="{54C871EC-593A-4D8B-B6BC-1501B39F958E}" type="pres">
      <dgm:prSet presAssocID="{CF9AE6F5-E5EB-4ADE-9428-7E4742657062}" presName="text2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89575C9-B355-4898-B6AC-92655836B4E2}" type="pres">
      <dgm:prSet presAssocID="{CF9AE6F5-E5EB-4ADE-9428-7E4742657062}" presName="hierChild3" presStyleCnt="0"/>
      <dgm:spPr/>
    </dgm:pt>
  </dgm:ptLst>
  <dgm:cxnLst>
    <dgm:cxn modelId="{B8C41533-AAFD-4C5D-802B-17D9759F1FB1}" type="presOf" srcId="{AE0BFE9B-AF81-44E2-B9B8-C0B063315DEB}" destId="{398DF275-442A-4E02-ABFA-5BD2B4CAAD98}" srcOrd="0" destOrd="0" presId="urn:microsoft.com/office/officeart/2009/layout/CirclePictureHierarchy"/>
    <dgm:cxn modelId="{3415E239-EDAE-4FD2-A298-413061AAA0B4}" srcId="{3BACFB7A-DAF3-4201-8C6C-770FDC1A870B}" destId="{6DDF8A81-0F95-4324-8054-6CD05066CB6F}" srcOrd="1" destOrd="0" parTransId="{69E18BCA-FCC4-40A9-8378-A19D99967493}" sibTransId="{68C56E9A-D786-43BC-8043-5BAC5A7F03AE}"/>
    <dgm:cxn modelId="{7782E8CE-91E7-4764-BC71-FF8A67BFD9C1}" srcId="{3BACFB7A-DAF3-4201-8C6C-770FDC1A870B}" destId="{9A609740-BC2F-44F8-85FA-7A97A854C97A}" srcOrd="0" destOrd="0" parTransId="{5BC3A28B-E87E-418C-99DF-A4C2BEFA8241}" sibTransId="{8C7BF966-3C0F-4A0D-BFC9-EC686C78F8DE}"/>
    <dgm:cxn modelId="{E358C3CC-7F50-4072-99AD-9CD235422108}" type="presOf" srcId="{B7E690E1-A1CA-42FA-9C1C-9F5608E4F4D3}" destId="{2039BF8F-C387-407C-BC41-0BE22119980C}" srcOrd="0" destOrd="0" presId="urn:microsoft.com/office/officeart/2009/layout/CirclePictureHierarchy"/>
    <dgm:cxn modelId="{EC83C99E-AC3D-46C5-B587-6DCA4779E7EE}" type="presOf" srcId="{464F59E8-34B4-44FC-826B-1276037B8DFD}" destId="{B167674C-1318-4F82-A864-D43D134751A3}" srcOrd="0" destOrd="0" presId="urn:microsoft.com/office/officeart/2009/layout/CirclePictureHierarchy"/>
    <dgm:cxn modelId="{88DF2255-5A37-4C42-B3C3-DCDDAF0F7BF1}" type="presOf" srcId="{3BACFB7A-DAF3-4201-8C6C-770FDC1A870B}" destId="{E8DA5C01-F42F-4801-A3E8-9715D3A2CA76}" srcOrd="0" destOrd="0" presId="urn:microsoft.com/office/officeart/2009/layout/CirclePictureHierarchy"/>
    <dgm:cxn modelId="{884C0C7E-B98E-4B4D-8F1E-9EF7D1D9B681}" type="presOf" srcId="{5BC3A28B-E87E-418C-99DF-A4C2BEFA8241}" destId="{476C8986-7525-4DCC-B0A8-33FC4D32521A}" srcOrd="0" destOrd="0" presId="urn:microsoft.com/office/officeart/2009/layout/CirclePictureHierarchy"/>
    <dgm:cxn modelId="{F7D95DA1-1F6F-42CC-BBC2-50B38F4CF8EF}" type="presOf" srcId="{6DDF8A81-0F95-4324-8054-6CD05066CB6F}" destId="{F320FC15-22A5-4321-A17B-4BCE0485AA37}" srcOrd="0" destOrd="0" presId="urn:microsoft.com/office/officeart/2009/layout/CirclePictureHierarchy"/>
    <dgm:cxn modelId="{C5965087-58F5-484F-800E-FC0F0EC8E76E}" type="presOf" srcId="{69E18BCA-FCC4-40A9-8378-A19D99967493}" destId="{C3D1A31C-CC28-469B-B2C5-20B5A991CD3C}" srcOrd="0" destOrd="0" presId="urn:microsoft.com/office/officeart/2009/layout/CirclePictureHierarchy"/>
    <dgm:cxn modelId="{78D6FEC6-1091-4C5B-86C6-BB774EB87D44}" srcId="{B7E690E1-A1CA-42FA-9C1C-9F5608E4F4D3}" destId="{3BACFB7A-DAF3-4201-8C6C-770FDC1A870B}" srcOrd="0" destOrd="0" parTransId="{261912DD-EABC-4F2A-8402-A5274EB96FB0}" sibTransId="{4D3BD33E-C744-46CD-B969-89CCE1C74E9D}"/>
    <dgm:cxn modelId="{BA8A7E75-E075-4723-9235-9E5494822F65}" type="presOf" srcId="{9A609740-BC2F-44F8-85FA-7A97A854C97A}" destId="{D4CC26E5-A456-4157-A088-11AE2DBDD616}" srcOrd="0" destOrd="0" presId="urn:microsoft.com/office/officeart/2009/layout/CirclePictureHierarchy"/>
    <dgm:cxn modelId="{C2D247F0-301D-4C11-AFF4-09B3741309F9}" srcId="{3BACFB7A-DAF3-4201-8C6C-770FDC1A870B}" destId="{209FAAD0-E43E-4653-923D-802BCDDCB95D}" srcOrd="2" destOrd="0" parTransId="{464F59E8-34B4-44FC-826B-1276037B8DFD}" sibTransId="{4A961561-BD88-4C1D-8F8B-858CA893141F}"/>
    <dgm:cxn modelId="{1955B2D2-AA75-4779-A778-BD6450B38BB5}" type="presOf" srcId="{CF9AE6F5-E5EB-4ADE-9428-7E4742657062}" destId="{54C871EC-593A-4D8B-B6BC-1501B39F958E}" srcOrd="0" destOrd="0" presId="urn:microsoft.com/office/officeart/2009/layout/CirclePictureHierarchy"/>
    <dgm:cxn modelId="{8C614717-011B-4532-A2AB-CD36F4256150}" type="presOf" srcId="{A375ACFB-9041-42EA-B9C0-F1C04CDC00BF}" destId="{B1276BE9-CD8B-44B4-8833-46DDF27C6233}" srcOrd="0" destOrd="0" presId="urn:microsoft.com/office/officeart/2009/layout/CirclePictureHierarchy"/>
    <dgm:cxn modelId="{60049545-FC3A-41EC-9CB6-94C130957CDE}" srcId="{3BACFB7A-DAF3-4201-8C6C-770FDC1A870B}" destId="{CF9AE6F5-E5EB-4ADE-9428-7E4742657062}" srcOrd="4" destOrd="0" parTransId="{A375ACFB-9041-42EA-B9C0-F1C04CDC00BF}" sibTransId="{901EA28A-2117-40C9-A5F0-0275A6944F18}"/>
    <dgm:cxn modelId="{2F9147EA-88FB-4B2A-A752-8D694DCA694C}" type="presOf" srcId="{B1195657-19BF-415C-8CAB-DE8B48333D34}" destId="{ABDC8929-2C1A-450C-8396-9786D7860997}" srcOrd="0" destOrd="0" presId="urn:microsoft.com/office/officeart/2009/layout/CirclePictureHierarchy"/>
    <dgm:cxn modelId="{49350EB7-254E-4562-8674-3ED6EE35B0D4}" srcId="{3BACFB7A-DAF3-4201-8C6C-770FDC1A870B}" destId="{B1195657-19BF-415C-8CAB-DE8B48333D34}" srcOrd="3" destOrd="0" parTransId="{AE0BFE9B-AF81-44E2-B9B8-C0B063315DEB}" sibTransId="{3502527F-98C7-4DBB-8CB4-350DF0DD7D82}"/>
    <dgm:cxn modelId="{0D10F795-BFE3-42D7-9DC9-BE509DF15C82}" type="presOf" srcId="{209FAAD0-E43E-4653-923D-802BCDDCB95D}" destId="{F57DA97A-58A0-4F85-8DFB-2D9E1DEF2879}" srcOrd="0" destOrd="0" presId="urn:microsoft.com/office/officeart/2009/layout/CirclePictureHierarchy"/>
    <dgm:cxn modelId="{C866BFB1-EE43-400B-896D-FEDF71FB062D}" type="presParOf" srcId="{2039BF8F-C387-407C-BC41-0BE22119980C}" destId="{D744AC17-7994-44BB-B3A8-0EA0BA9247A9}" srcOrd="0" destOrd="0" presId="urn:microsoft.com/office/officeart/2009/layout/CirclePictureHierarchy"/>
    <dgm:cxn modelId="{0F662315-49D3-4ECE-B5A2-EE658F3C2C68}" type="presParOf" srcId="{D744AC17-7994-44BB-B3A8-0EA0BA9247A9}" destId="{42CD1DAA-259B-4F9A-8D28-3315034A20E0}" srcOrd="0" destOrd="0" presId="urn:microsoft.com/office/officeart/2009/layout/CirclePictureHierarchy"/>
    <dgm:cxn modelId="{6EC5A05C-165B-41C3-A340-229ADB04C105}" type="presParOf" srcId="{42CD1DAA-259B-4F9A-8D28-3315034A20E0}" destId="{D3954B6E-839C-444B-8623-A58DA1E44588}" srcOrd="0" destOrd="0" presId="urn:microsoft.com/office/officeart/2009/layout/CirclePictureHierarchy"/>
    <dgm:cxn modelId="{94DB0DC5-7080-4A31-A240-9497DACA5FE6}" type="presParOf" srcId="{42CD1DAA-259B-4F9A-8D28-3315034A20E0}" destId="{E8DA5C01-F42F-4801-A3E8-9715D3A2CA76}" srcOrd="1" destOrd="0" presId="urn:microsoft.com/office/officeart/2009/layout/CirclePictureHierarchy"/>
    <dgm:cxn modelId="{59D0FC4F-4615-4999-9095-0C57E8CF1B01}" type="presParOf" srcId="{D744AC17-7994-44BB-B3A8-0EA0BA9247A9}" destId="{181E1F7C-B9CC-4501-B71B-C2B65DEF555A}" srcOrd="1" destOrd="0" presId="urn:microsoft.com/office/officeart/2009/layout/CirclePictureHierarchy"/>
    <dgm:cxn modelId="{7F4DF290-8F18-4DEC-81DC-39D0490DF8DA}" type="presParOf" srcId="{181E1F7C-B9CC-4501-B71B-C2B65DEF555A}" destId="{476C8986-7525-4DCC-B0A8-33FC4D32521A}" srcOrd="0" destOrd="0" presId="urn:microsoft.com/office/officeart/2009/layout/CirclePictureHierarchy"/>
    <dgm:cxn modelId="{B3D58CDE-2AE7-4A80-BF4E-C4D7E16B3928}" type="presParOf" srcId="{181E1F7C-B9CC-4501-B71B-C2B65DEF555A}" destId="{F09B0821-E6DF-4D54-8D9C-A8A3F424FF7E}" srcOrd="1" destOrd="0" presId="urn:microsoft.com/office/officeart/2009/layout/CirclePictureHierarchy"/>
    <dgm:cxn modelId="{4BB474DB-06D3-40E6-A56E-D103FC5640AD}" type="presParOf" srcId="{F09B0821-E6DF-4D54-8D9C-A8A3F424FF7E}" destId="{7887C145-4AD1-4475-A30D-98E12C8C1590}" srcOrd="0" destOrd="0" presId="urn:microsoft.com/office/officeart/2009/layout/CirclePictureHierarchy"/>
    <dgm:cxn modelId="{78EA9F80-FA27-4803-925F-72EED99737AF}" type="presParOf" srcId="{7887C145-4AD1-4475-A30D-98E12C8C1590}" destId="{3DE17863-8AE8-48CD-862F-0944AB1C439C}" srcOrd="0" destOrd="0" presId="urn:microsoft.com/office/officeart/2009/layout/CirclePictureHierarchy"/>
    <dgm:cxn modelId="{214DE6AB-1A33-441E-A932-D46DCDADC954}" type="presParOf" srcId="{7887C145-4AD1-4475-A30D-98E12C8C1590}" destId="{D4CC26E5-A456-4157-A088-11AE2DBDD616}" srcOrd="1" destOrd="0" presId="urn:microsoft.com/office/officeart/2009/layout/CirclePictureHierarchy"/>
    <dgm:cxn modelId="{ABC05FD5-90A9-4CAA-81EA-751E5B14B123}" type="presParOf" srcId="{F09B0821-E6DF-4D54-8D9C-A8A3F424FF7E}" destId="{B1A52F7D-169A-4093-9EF9-243F3E06D3F5}" srcOrd="1" destOrd="0" presId="urn:microsoft.com/office/officeart/2009/layout/CirclePictureHierarchy"/>
    <dgm:cxn modelId="{98218C6E-4E31-47BD-B323-407E7686EE4E}" type="presParOf" srcId="{181E1F7C-B9CC-4501-B71B-C2B65DEF555A}" destId="{C3D1A31C-CC28-469B-B2C5-20B5A991CD3C}" srcOrd="2" destOrd="0" presId="urn:microsoft.com/office/officeart/2009/layout/CirclePictureHierarchy"/>
    <dgm:cxn modelId="{6813D4B8-00A8-45EF-8096-FA7CCDD45841}" type="presParOf" srcId="{181E1F7C-B9CC-4501-B71B-C2B65DEF555A}" destId="{817FBE37-A7C8-4E30-8AD8-42062800A453}" srcOrd="3" destOrd="0" presId="urn:microsoft.com/office/officeart/2009/layout/CirclePictureHierarchy"/>
    <dgm:cxn modelId="{177D6522-D6A6-4C32-B6DE-6D3C693FBCD2}" type="presParOf" srcId="{817FBE37-A7C8-4E30-8AD8-42062800A453}" destId="{FB8BD241-012F-439C-8529-B665F52B0B9D}" srcOrd="0" destOrd="0" presId="urn:microsoft.com/office/officeart/2009/layout/CirclePictureHierarchy"/>
    <dgm:cxn modelId="{C57239E9-7350-47BF-AF94-9644214A0837}" type="presParOf" srcId="{FB8BD241-012F-439C-8529-B665F52B0B9D}" destId="{DCBCE5EE-AA4F-4DE7-A820-7A70EDD2018F}" srcOrd="0" destOrd="0" presId="urn:microsoft.com/office/officeart/2009/layout/CirclePictureHierarchy"/>
    <dgm:cxn modelId="{775824D4-5B10-423A-91D5-65EE6DBE2769}" type="presParOf" srcId="{FB8BD241-012F-439C-8529-B665F52B0B9D}" destId="{F320FC15-22A5-4321-A17B-4BCE0485AA37}" srcOrd="1" destOrd="0" presId="urn:microsoft.com/office/officeart/2009/layout/CirclePictureHierarchy"/>
    <dgm:cxn modelId="{00453C31-F8FF-4A0B-9250-5BDBEC099901}" type="presParOf" srcId="{817FBE37-A7C8-4E30-8AD8-42062800A453}" destId="{F28C33BB-BAC4-4662-9172-BDE86B58818A}" srcOrd="1" destOrd="0" presId="urn:microsoft.com/office/officeart/2009/layout/CirclePictureHierarchy"/>
    <dgm:cxn modelId="{BEF280F7-31DF-4959-A8DB-EFE8933D6D99}" type="presParOf" srcId="{181E1F7C-B9CC-4501-B71B-C2B65DEF555A}" destId="{B167674C-1318-4F82-A864-D43D134751A3}" srcOrd="4" destOrd="0" presId="urn:microsoft.com/office/officeart/2009/layout/CirclePictureHierarchy"/>
    <dgm:cxn modelId="{C43D7127-2B92-4FDE-9C36-46C564407350}" type="presParOf" srcId="{181E1F7C-B9CC-4501-B71B-C2B65DEF555A}" destId="{8D8C29EB-1723-4986-A40B-05DFDAD0F484}" srcOrd="5" destOrd="0" presId="urn:microsoft.com/office/officeart/2009/layout/CirclePictureHierarchy"/>
    <dgm:cxn modelId="{AA79A5D3-33AA-4A44-A31A-33E0A9B5B539}" type="presParOf" srcId="{8D8C29EB-1723-4986-A40B-05DFDAD0F484}" destId="{362EBB30-EA33-4A0B-A5EF-037E9648417F}" srcOrd="0" destOrd="0" presId="urn:microsoft.com/office/officeart/2009/layout/CirclePictureHierarchy"/>
    <dgm:cxn modelId="{E4597699-B8FE-4E1D-86EA-BDC22CB723CC}" type="presParOf" srcId="{362EBB30-EA33-4A0B-A5EF-037E9648417F}" destId="{9E743BC8-89D2-478D-B681-D84BFE7BD83F}" srcOrd="0" destOrd="0" presId="urn:microsoft.com/office/officeart/2009/layout/CirclePictureHierarchy"/>
    <dgm:cxn modelId="{CF7C4560-7A4C-4B23-9182-A75CE3EEB553}" type="presParOf" srcId="{362EBB30-EA33-4A0B-A5EF-037E9648417F}" destId="{F57DA97A-58A0-4F85-8DFB-2D9E1DEF2879}" srcOrd="1" destOrd="0" presId="urn:microsoft.com/office/officeart/2009/layout/CirclePictureHierarchy"/>
    <dgm:cxn modelId="{C904B02C-8998-4D81-819B-8EEE5A60F3D1}" type="presParOf" srcId="{8D8C29EB-1723-4986-A40B-05DFDAD0F484}" destId="{A9A3043A-ABCF-4F72-B07F-416E85A43CF5}" srcOrd="1" destOrd="0" presId="urn:microsoft.com/office/officeart/2009/layout/CirclePictureHierarchy"/>
    <dgm:cxn modelId="{8DFF7DB5-616D-43AF-8CFD-18D4E003BFDE}" type="presParOf" srcId="{181E1F7C-B9CC-4501-B71B-C2B65DEF555A}" destId="{398DF275-442A-4E02-ABFA-5BD2B4CAAD98}" srcOrd="6" destOrd="0" presId="urn:microsoft.com/office/officeart/2009/layout/CirclePictureHierarchy"/>
    <dgm:cxn modelId="{6EC49C2A-CB0E-4959-8D95-5E8766C52993}" type="presParOf" srcId="{181E1F7C-B9CC-4501-B71B-C2B65DEF555A}" destId="{00257C61-559C-4959-AB86-DD32764302E9}" srcOrd="7" destOrd="0" presId="urn:microsoft.com/office/officeart/2009/layout/CirclePictureHierarchy"/>
    <dgm:cxn modelId="{EC31CCDC-889D-4D8F-B1F2-12E68F8A2591}" type="presParOf" srcId="{00257C61-559C-4959-AB86-DD32764302E9}" destId="{862739CD-9421-48CA-8CD3-506E38F3F4F3}" srcOrd="0" destOrd="0" presId="urn:microsoft.com/office/officeart/2009/layout/CirclePictureHierarchy"/>
    <dgm:cxn modelId="{95499612-5797-470E-9D05-C1D356D0190E}" type="presParOf" srcId="{862739CD-9421-48CA-8CD3-506E38F3F4F3}" destId="{D8D82A67-5B2D-4EF4-B45E-1E64FCB28EE0}" srcOrd="0" destOrd="0" presId="urn:microsoft.com/office/officeart/2009/layout/CirclePictureHierarchy"/>
    <dgm:cxn modelId="{714C183C-94CD-489C-B69A-D47980656843}" type="presParOf" srcId="{862739CD-9421-48CA-8CD3-506E38F3F4F3}" destId="{ABDC8929-2C1A-450C-8396-9786D7860997}" srcOrd="1" destOrd="0" presId="urn:microsoft.com/office/officeart/2009/layout/CirclePictureHierarchy"/>
    <dgm:cxn modelId="{DC5C0789-DA38-4583-8BCA-0843F5C44AB1}" type="presParOf" srcId="{00257C61-559C-4959-AB86-DD32764302E9}" destId="{0C54AF0D-3BC0-424B-BCE9-EB4AD3F9242B}" srcOrd="1" destOrd="0" presId="urn:microsoft.com/office/officeart/2009/layout/CirclePictureHierarchy"/>
    <dgm:cxn modelId="{64F51A0A-1818-4CAE-8784-7E334858A3CA}" type="presParOf" srcId="{181E1F7C-B9CC-4501-B71B-C2B65DEF555A}" destId="{B1276BE9-CD8B-44B4-8833-46DDF27C6233}" srcOrd="8" destOrd="0" presId="urn:microsoft.com/office/officeart/2009/layout/CirclePictureHierarchy"/>
    <dgm:cxn modelId="{84D31B73-3E6A-4E7B-A17A-479AD45DF5DA}" type="presParOf" srcId="{181E1F7C-B9CC-4501-B71B-C2B65DEF555A}" destId="{31B2D891-F714-429F-A6FE-CEEF1268D2A9}" srcOrd="9" destOrd="0" presId="urn:microsoft.com/office/officeart/2009/layout/CirclePictureHierarchy"/>
    <dgm:cxn modelId="{6C91EE99-E40F-4202-8FCA-C1D684F518BD}" type="presParOf" srcId="{31B2D891-F714-429F-A6FE-CEEF1268D2A9}" destId="{2FD67B8B-95E3-4C35-8AC6-6682E0D2CE84}" srcOrd="0" destOrd="0" presId="urn:microsoft.com/office/officeart/2009/layout/CirclePictureHierarchy"/>
    <dgm:cxn modelId="{318BF6C6-D81A-4459-9D94-7761F717E557}" type="presParOf" srcId="{2FD67B8B-95E3-4C35-8AC6-6682E0D2CE84}" destId="{D90B8DE6-163D-45A9-93CF-A5835B045F4A}" srcOrd="0" destOrd="0" presId="urn:microsoft.com/office/officeart/2009/layout/CirclePictureHierarchy"/>
    <dgm:cxn modelId="{4E2B375C-C9E8-40F3-AFD1-C0CC7C192F76}" type="presParOf" srcId="{2FD67B8B-95E3-4C35-8AC6-6682E0D2CE84}" destId="{54C871EC-593A-4D8B-B6BC-1501B39F958E}" srcOrd="1" destOrd="0" presId="urn:microsoft.com/office/officeart/2009/layout/CirclePictureHierarchy"/>
    <dgm:cxn modelId="{E5C722CF-B88D-471E-B140-B9460EB23379}" type="presParOf" srcId="{31B2D891-F714-429F-A6FE-CEEF1268D2A9}" destId="{789575C9-B355-4898-B6AC-92655836B4E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76BE9-CD8B-44B4-8833-46DDF27C6233}">
      <dsp:nvSpPr>
        <dsp:cNvPr id="0" name=""/>
        <dsp:cNvSpPr/>
      </dsp:nvSpPr>
      <dsp:spPr>
        <a:xfrm>
          <a:off x="3612753" y="1954621"/>
          <a:ext cx="3309143" cy="189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13"/>
              </a:lnTo>
              <a:lnTo>
                <a:pt x="3309143" y="95513"/>
              </a:lnTo>
              <a:lnTo>
                <a:pt x="3309143" y="189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DF275-442A-4E02-ABFA-5BD2B4CAAD98}">
      <dsp:nvSpPr>
        <dsp:cNvPr id="0" name=""/>
        <dsp:cNvSpPr/>
      </dsp:nvSpPr>
      <dsp:spPr>
        <a:xfrm>
          <a:off x="3612753" y="1954621"/>
          <a:ext cx="1654571" cy="189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13"/>
              </a:lnTo>
              <a:lnTo>
                <a:pt x="1654571" y="95513"/>
              </a:lnTo>
              <a:lnTo>
                <a:pt x="1654571" y="189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7674C-1318-4F82-A864-D43D134751A3}">
      <dsp:nvSpPr>
        <dsp:cNvPr id="0" name=""/>
        <dsp:cNvSpPr/>
      </dsp:nvSpPr>
      <dsp:spPr>
        <a:xfrm>
          <a:off x="3567033" y="1954621"/>
          <a:ext cx="91440" cy="1895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1A31C-CC28-469B-B2C5-20B5A991CD3C}">
      <dsp:nvSpPr>
        <dsp:cNvPr id="0" name=""/>
        <dsp:cNvSpPr/>
      </dsp:nvSpPr>
      <dsp:spPr>
        <a:xfrm>
          <a:off x="1958181" y="1954621"/>
          <a:ext cx="1654571" cy="189523"/>
        </a:xfrm>
        <a:custGeom>
          <a:avLst/>
          <a:gdLst/>
          <a:ahLst/>
          <a:cxnLst/>
          <a:rect l="0" t="0" r="0" b="0"/>
          <a:pathLst>
            <a:path>
              <a:moveTo>
                <a:pt x="1654571" y="0"/>
              </a:moveTo>
              <a:lnTo>
                <a:pt x="1654571" y="95513"/>
              </a:lnTo>
              <a:lnTo>
                <a:pt x="0" y="95513"/>
              </a:lnTo>
              <a:lnTo>
                <a:pt x="0" y="189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C8986-7525-4DCC-B0A8-33FC4D32521A}">
      <dsp:nvSpPr>
        <dsp:cNvPr id="0" name=""/>
        <dsp:cNvSpPr/>
      </dsp:nvSpPr>
      <dsp:spPr>
        <a:xfrm>
          <a:off x="303609" y="1954621"/>
          <a:ext cx="3309143" cy="189523"/>
        </a:xfrm>
        <a:custGeom>
          <a:avLst/>
          <a:gdLst/>
          <a:ahLst/>
          <a:cxnLst/>
          <a:rect l="0" t="0" r="0" b="0"/>
          <a:pathLst>
            <a:path>
              <a:moveTo>
                <a:pt x="3309143" y="0"/>
              </a:moveTo>
              <a:lnTo>
                <a:pt x="3309143" y="95513"/>
              </a:lnTo>
              <a:lnTo>
                <a:pt x="0" y="95513"/>
              </a:lnTo>
              <a:lnTo>
                <a:pt x="0" y="189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54B6E-839C-444B-8623-A58DA1E44588}">
      <dsp:nvSpPr>
        <dsp:cNvPr id="0" name=""/>
        <dsp:cNvSpPr/>
      </dsp:nvSpPr>
      <dsp:spPr>
        <a:xfrm>
          <a:off x="3311921" y="1352959"/>
          <a:ext cx="601662" cy="601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A5C01-F42F-4801-A3E8-9715D3A2CA76}">
      <dsp:nvSpPr>
        <dsp:cNvPr id="0" name=""/>
        <dsp:cNvSpPr/>
      </dsp:nvSpPr>
      <dsp:spPr>
        <a:xfrm>
          <a:off x="3913584" y="1351455"/>
          <a:ext cx="902493" cy="6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smtClean="0"/>
            <a:t>Colección</a:t>
          </a:r>
          <a:endParaRPr lang="es-PE" sz="1400" kern="1200"/>
        </a:p>
      </dsp:txBody>
      <dsp:txXfrm>
        <a:off x="3913584" y="1351455"/>
        <a:ext cx="902493" cy="601662"/>
      </dsp:txXfrm>
    </dsp:sp>
    <dsp:sp modelId="{3DE17863-8AE8-48CD-862F-0944AB1C439C}">
      <dsp:nvSpPr>
        <dsp:cNvPr id="0" name=""/>
        <dsp:cNvSpPr/>
      </dsp:nvSpPr>
      <dsp:spPr>
        <a:xfrm>
          <a:off x="2778" y="2144145"/>
          <a:ext cx="601662" cy="601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C26E5-A456-4157-A088-11AE2DBDD616}">
      <dsp:nvSpPr>
        <dsp:cNvPr id="0" name=""/>
        <dsp:cNvSpPr/>
      </dsp:nvSpPr>
      <dsp:spPr>
        <a:xfrm>
          <a:off x="604440" y="2142641"/>
          <a:ext cx="902493" cy="6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smtClean="0"/>
            <a:t>Elemento1</a:t>
          </a:r>
          <a:endParaRPr lang="es-PE" sz="1400" kern="1200"/>
        </a:p>
      </dsp:txBody>
      <dsp:txXfrm>
        <a:off x="604440" y="2142641"/>
        <a:ext cx="902493" cy="601662"/>
      </dsp:txXfrm>
    </dsp:sp>
    <dsp:sp modelId="{DCBCE5EE-AA4F-4DE7-A820-7A70EDD2018F}">
      <dsp:nvSpPr>
        <dsp:cNvPr id="0" name=""/>
        <dsp:cNvSpPr/>
      </dsp:nvSpPr>
      <dsp:spPr>
        <a:xfrm>
          <a:off x="1657349" y="2144145"/>
          <a:ext cx="601662" cy="601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FC15-22A5-4321-A17B-4BCE0485AA37}">
      <dsp:nvSpPr>
        <dsp:cNvPr id="0" name=""/>
        <dsp:cNvSpPr/>
      </dsp:nvSpPr>
      <dsp:spPr>
        <a:xfrm>
          <a:off x="2259012" y="2142641"/>
          <a:ext cx="902493" cy="6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smtClean="0"/>
            <a:t>Elemento2</a:t>
          </a:r>
          <a:endParaRPr lang="es-PE" sz="1400" kern="1200"/>
        </a:p>
      </dsp:txBody>
      <dsp:txXfrm>
        <a:off x="2259012" y="2142641"/>
        <a:ext cx="902493" cy="601662"/>
      </dsp:txXfrm>
    </dsp:sp>
    <dsp:sp modelId="{9E743BC8-89D2-478D-B681-D84BFE7BD83F}">
      <dsp:nvSpPr>
        <dsp:cNvPr id="0" name=""/>
        <dsp:cNvSpPr/>
      </dsp:nvSpPr>
      <dsp:spPr>
        <a:xfrm>
          <a:off x="3311921" y="2144145"/>
          <a:ext cx="601662" cy="601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DA97A-58A0-4F85-8DFB-2D9E1DEF2879}">
      <dsp:nvSpPr>
        <dsp:cNvPr id="0" name=""/>
        <dsp:cNvSpPr/>
      </dsp:nvSpPr>
      <dsp:spPr>
        <a:xfrm>
          <a:off x="3913584" y="2142641"/>
          <a:ext cx="902493" cy="6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smtClean="0"/>
            <a:t>Elemento3</a:t>
          </a:r>
          <a:endParaRPr lang="es-PE" sz="1400" kern="1200"/>
        </a:p>
      </dsp:txBody>
      <dsp:txXfrm>
        <a:off x="3913584" y="2142641"/>
        <a:ext cx="902493" cy="601662"/>
      </dsp:txXfrm>
    </dsp:sp>
    <dsp:sp modelId="{D8D82A67-5B2D-4EF4-B45E-1E64FCB28EE0}">
      <dsp:nvSpPr>
        <dsp:cNvPr id="0" name=""/>
        <dsp:cNvSpPr/>
      </dsp:nvSpPr>
      <dsp:spPr>
        <a:xfrm>
          <a:off x="4966493" y="2144145"/>
          <a:ext cx="601662" cy="601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C8929-2C1A-450C-8396-9786D7860997}">
      <dsp:nvSpPr>
        <dsp:cNvPr id="0" name=""/>
        <dsp:cNvSpPr/>
      </dsp:nvSpPr>
      <dsp:spPr>
        <a:xfrm>
          <a:off x="5568156" y="2142641"/>
          <a:ext cx="902493" cy="6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smtClean="0"/>
            <a:t>Elemento4</a:t>
          </a:r>
          <a:endParaRPr lang="es-PE" sz="1400" kern="1200"/>
        </a:p>
      </dsp:txBody>
      <dsp:txXfrm>
        <a:off x="5568156" y="2142641"/>
        <a:ext cx="902493" cy="601662"/>
      </dsp:txXfrm>
    </dsp:sp>
    <dsp:sp modelId="{D90B8DE6-163D-45A9-93CF-A5835B045F4A}">
      <dsp:nvSpPr>
        <dsp:cNvPr id="0" name=""/>
        <dsp:cNvSpPr/>
      </dsp:nvSpPr>
      <dsp:spPr>
        <a:xfrm>
          <a:off x="6621065" y="2144145"/>
          <a:ext cx="601662" cy="601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871EC-593A-4D8B-B6BC-1501B39F958E}">
      <dsp:nvSpPr>
        <dsp:cNvPr id="0" name=""/>
        <dsp:cNvSpPr/>
      </dsp:nvSpPr>
      <dsp:spPr>
        <a:xfrm>
          <a:off x="7222728" y="2142641"/>
          <a:ext cx="902493" cy="6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smtClean="0"/>
            <a:t>Elemento5</a:t>
          </a:r>
          <a:endParaRPr lang="es-PE" sz="1400" kern="1200"/>
        </a:p>
      </dsp:txBody>
      <dsp:txXfrm>
        <a:off x="7222728" y="2142641"/>
        <a:ext cx="902493" cy="601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87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Font typeface="Arial" pitchFamily="34" charset="0"/>
              <a:buNone/>
              <a:defRPr/>
            </a:pPr>
            <a:endParaRPr lang="es-ES" sz="1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761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8293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2169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594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8144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622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575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3115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68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317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Font typeface="Arial" pitchFamily="34" charset="0"/>
              <a:buNone/>
              <a:defRPr/>
            </a:pPr>
            <a:r>
              <a:rPr lang="es-PE" sz="1200" b="0" smtClean="0">
                <a:solidFill>
                  <a:srgbClr val="000000"/>
                </a:solidFill>
                <a:latin typeface="+mn-lt"/>
              </a:rPr>
              <a:t>En las</a:t>
            </a:r>
            <a:r>
              <a:rPr lang="es-PE" sz="1200" b="0" baseline="0" smtClean="0">
                <a:solidFill>
                  <a:srgbClr val="000000"/>
                </a:solidFill>
                <a:latin typeface="+mn-lt"/>
              </a:rPr>
              <a:t> siguientes diapositivas se muestran los métodos de la clase </a:t>
            </a:r>
            <a:r>
              <a:rPr lang="es-PE" sz="1200" b="1" baseline="0" smtClean="0">
                <a:solidFill>
                  <a:srgbClr val="000000"/>
                </a:solidFill>
                <a:latin typeface="+mn-lt"/>
              </a:rPr>
              <a:t>ArrayList</a:t>
            </a:r>
            <a:r>
              <a:rPr lang="es-PE" sz="1200" b="0" baseline="0" smtClean="0">
                <a:solidFill>
                  <a:srgbClr val="000000"/>
                </a:solidFill>
                <a:latin typeface="+mn-lt"/>
              </a:rPr>
              <a:t>.</a:t>
            </a:r>
            <a:endParaRPr lang="es-ES" sz="1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442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Font typeface="Arial" pitchFamily="34" charset="0"/>
              <a:buNone/>
              <a:defRPr/>
            </a:pPr>
            <a:endParaRPr lang="es-ES" sz="1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713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Font typeface="Arial" pitchFamily="34" charset="0"/>
              <a:buNone/>
              <a:defRPr/>
            </a:pPr>
            <a:endParaRPr lang="es-ES" sz="1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9D022-1073-4A85-A034-D21F25277652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634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34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16359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NOMBRE DEL CURSO 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XX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204422" y="5384440"/>
              <a:ext cx="154401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2019 ISIL.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0" r:id="rId4"/>
    <p:sldLayoutId id="2147483657" r:id="rId5"/>
    <p:sldLayoutId id="2147483658" r:id="rId6"/>
    <p:sldLayoutId id="2147483661" r:id="rId7"/>
    <p:sldLayoutId id="2147483659" r:id="rId8"/>
    <p:sldLayoutId id="2147483662" r:id="rId9"/>
    <p:sldLayoutId id="2147483663" r:id="rId1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rroba.com/arraylist-en-java-ejemplo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hyperlink" Target="https://www.arquitecturajava.com/java-iterator-vs-foreach/" TargetMode="External"/><Relationship Id="rId5" Type="http://schemas.openxmlformats.org/officeDocument/2006/relationships/hyperlink" Target="https://www.w3schools.com/java/java_arraylist.asp" TargetMode="External"/><Relationship Id="rId4" Type="http://schemas.openxmlformats.org/officeDocument/2006/relationships/hyperlink" Target="http://panamahitek.com/el-uso-de-listas-en-jav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SESIÓN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dirty="0" smtClean="0">
                <a:solidFill>
                  <a:srgbClr val="FFFFFF"/>
                </a:solidFill>
              </a:rPr>
              <a:t>11</a:t>
            </a:r>
            <a:endParaRPr lang="es-ES" sz="5800" dirty="0">
              <a:solidFill>
                <a:srgbClr val="FFFFFF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159592" y="1674447"/>
            <a:ext cx="5197371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3600" b="1" dirty="0" smtClean="0">
                <a:solidFill>
                  <a:srgbClr val="FFFFFF"/>
                </a:solidFill>
              </a:rPr>
              <a:t>Listas en Java: </a:t>
            </a:r>
            <a:r>
              <a:rPr lang="es-ES" sz="3600" b="1" dirty="0" err="1" smtClean="0">
                <a:solidFill>
                  <a:srgbClr val="FFFFFF"/>
                </a:solidFill>
              </a:rPr>
              <a:t>ArrayList</a:t>
            </a:r>
            <a:r>
              <a:rPr lang="es-ES" sz="3600" b="1" dirty="0" smtClean="0">
                <a:solidFill>
                  <a:srgbClr val="FFFFFF"/>
                </a:solidFill>
              </a:rPr>
              <a:t> con datos primitivos</a:t>
            </a:r>
            <a:endParaRPr lang="es-ES" sz="3600" b="1" dirty="0">
              <a:solidFill>
                <a:srgbClr val="FFFFFF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175138" y="3008050"/>
            <a:ext cx="502642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La clase </a:t>
            </a:r>
            <a:r>
              <a:rPr lang="es-ES" sz="1600" dirty="0" err="1" smtClean="0">
                <a:solidFill>
                  <a:srgbClr val="FFFFFF"/>
                </a:solidFill>
              </a:rPr>
              <a:t>ArrayList</a:t>
            </a:r>
            <a:r>
              <a:rPr lang="es-ES" sz="1600" dirty="0" smtClean="0">
                <a:solidFill>
                  <a:srgbClr val="FFFFFF"/>
                </a:solidFill>
              </a:rPr>
              <a:t>.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Método de la clase </a:t>
            </a:r>
            <a:r>
              <a:rPr lang="es-ES" sz="1600" dirty="0" err="1" smtClean="0">
                <a:solidFill>
                  <a:srgbClr val="FFFFFF"/>
                </a:solidFill>
              </a:rPr>
              <a:t>ArrayList</a:t>
            </a:r>
            <a:r>
              <a:rPr lang="es-ES" sz="1600" dirty="0" smtClean="0">
                <a:solidFill>
                  <a:srgbClr val="FFFFFF"/>
                </a:solidFill>
              </a:rPr>
              <a:t>.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Formas de recorrer una lista.</a:t>
            </a:r>
            <a:endParaRPr lang="es-ES" sz="1600" dirty="0">
              <a:solidFill>
                <a:srgbClr val="FFFFFF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056456" y="1777107"/>
            <a:ext cx="0" cy="720031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47562"/>
              </p:ext>
            </p:extLst>
          </p:nvPr>
        </p:nvGraphicFramePr>
        <p:xfrm>
          <a:off x="517710" y="975702"/>
          <a:ext cx="8108578" cy="40004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87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34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spc="-10" dirty="0" smtClean="0"/>
                        <a:t>Método</a:t>
                      </a:r>
                      <a:endParaRPr lang="es-ES" sz="1600" kern="1200" spc="-10" dirty="0">
                        <a:solidFill>
                          <a:srgbClr val="262626"/>
                        </a:solidFill>
                        <a:latin typeface="+mn-lt"/>
                        <a:ea typeface="+mn-ea"/>
                        <a:cs typeface="Source Sans Pro"/>
                      </a:endParaRPr>
                    </a:p>
                  </a:txBody>
                  <a:tcPr marL="68579" marR="68579" marT="34287" marB="342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spc="-10" dirty="0" smtClean="0"/>
                        <a:t>Descripción</a:t>
                      </a:r>
                      <a:endParaRPr lang="es-ES" sz="1600" kern="1200" spc="-10" dirty="0">
                        <a:solidFill>
                          <a:srgbClr val="262626"/>
                        </a:solidFill>
                        <a:latin typeface="+mn-lt"/>
                        <a:ea typeface="+mn-ea"/>
                        <a:cs typeface="Source Sans Pro"/>
                      </a:endParaRPr>
                    </a:p>
                  </a:txBody>
                  <a:tcPr marL="68579" marR="68579" marT="34287" marB="342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54">
                <a:tc>
                  <a:txBody>
                    <a:bodyPr/>
                    <a:lstStyle/>
                    <a:p>
                      <a:r>
                        <a:rPr lang="es-PE" sz="1600" kern="1200" spc="-10" dirty="0" err="1" smtClean="0"/>
                        <a:t>add</a:t>
                      </a:r>
                      <a:r>
                        <a:rPr lang="es-PE" sz="1600" kern="1200" spc="-10" dirty="0" smtClean="0"/>
                        <a:t>(</a:t>
                      </a:r>
                      <a:r>
                        <a:rPr lang="es-PE" sz="1600" kern="1200" spc="-10" dirty="0" err="1" smtClean="0"/>
                        <a:t>Object</a:t>
                      </a:r>
                      <a:r>
                        <a:rPr lang="es-PE" sz="1600" kern="1200" spc="-10" dirty="0" smtClean="0"/>
                        <a:t>)</a:t>
                      </a:r>
                      <a:endParaRPr lang="es-ES" sz="1600" kern="1200" spc="-10" dirty="0">
                        <a:solidFill>
                          <a:srgbClr val="262626"/>
                        </a:solidFill>
                        <a:latin typeface="+mn-lt"/>
                        <a:ea typeface="+mn-ea"/>
                        <a:cs typeface="Source Sans Pro"/>
                      </a:endParaRPr>
                    </a:p>
                  </a:txBody>
                  <a:tcPr marL="68579" marR="68579" marT="34287" marB="34287"/>
                </a:tc>
                <a:tc>
                  <a:txBody>
                    <a:bodyPr/>
                    <a:lstStyle/>
                    <a:p>
                      <a:r>
                        <a:rPr lang="es-PE" sz="1600" kern="1200" spc="-10" dirty="0" smtClean="0"/>
                        <a:t>Agrega un elemento al final. </a:t>
                      </a:r>
                      <a:endParaRPr lang="es-ES" sz="1600" kern="1200" spc="-10" dirty="0" smtClean="0"/>
                    </a:p>
                    <a:p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public void </a:t>
                      </a:r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adicionar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(Integer x){</a:t>
                      </a:r>
                    </a:p>
                    <a:p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lista.add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(x);</a:t>
                      </a:r>
                    </a:p>
                    <a:p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GB" sz="1600" kern="1200" spc="-10" dirty="0" smtClean="0">
                        <a:solidFill>
                          <a:schemeClr val="accent1"/>
                        </a:solidFill>
                        <a:latin typeface="Consolas" panose="020B0609020204030204" pitchFamily="49" charset="0"/>
                        <a:ea typeface="+mn-ea"/>
                        <a:cs typeface="Source Sans Pro"/>
                      </a:endParaRPr>
                    </a:p>
                  </a:txBody>
                  <a:tcPr marL="68579" marR="68579" marT="34287" marB="342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34">
                <a:tc>
                  <a:txBody>
                    <a:bodyPr/>
                    <a:lstStyle/>
                    <a:p>
                      <a:r>
                        <a:rPr lang="es-PE" sz="1600" kern="1200" spc="-10" dirty="0" err="1" smtClean="0"/>
                        <a:t>add</a:t>
                      </a:r>
                      <a:r>
                        <a:rPr lang="es-PE" sz="1600" kern="1200" spc="-10" dirty="0" smtClean="0"/>
                        <a:t>(</a:t>
                      </a:r>
                      <a:r>
                        <a:rPr lang="es-PE" sz="1600" kern="1200" spc="-10" dirty="0" err="1" smtClean="0"/>
                        <a:t>int</a:t>
                      </a:r>
                      <a:r>
                        <a:rPr lang="es-PE" sz="1600" kern="1200" spc="-10" dirty="0" smtClean="0"/>
                        <a:t>, </a:t>
                      </a:r>
                      <a:r>
                        <a:rPr lang="es-PE" sz="1600" kern="1200" spc="-10" dirty="0" err="1" smtClean="0"/>
                        <a:t>Object</a:t>
                      </a:r>
                      <a:r>
                        <a:rPr lang="es-PE" sz="1600" kern="1200" spc="-10" dirty="0" smtClean="0"/>
                        <a:t>)</a:t>
                      </a:r>
                      <a:endParaRPr lang="es-ES" sz="1600" kern="1200" spc="-10" dirty="0">
                        <a:solidFill>
                          <a:srgbClr val="262626"/>
                        </a:solidFill>
                        <a:latin typeface="+mn-lt"/>
                        <a:ea typeface="+mn-ea"/>
                        <a:cs typeface="Source Sans Pro"/>
                      </a:endParaRPr>
                    </a:p>
                  </a:txBody>
                  <a:tcPr marL="68579" marR="68579" marT="34287" marB="3428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kern="1200" spc="-10" dirty="0" smtClean="0"/>
                        <a:t>Agrega un elemento en la posición especificada en el primer parámetro. </a:t>
                      </a:r>
                      <a:endParaRPr lang="es-ES" sz="1600" kern="1200" spc="-10" dirty="0" smtClean="0"/>
                    </a:p>
                    <a:p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lista.add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(1, x);</a:t>
                      </a:r>
                      <a:endParaRPr lang="es-ES" sz="1600" kern="1200" spc="-1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ea typeface="+mn-ea"/>
                        <a:cs typeface="Source Sans Pro"/>
                      </a:endParaRPr>
                    </a:p>
                  </a:txBody>
                  <a:tcPr marL="68579" marR="68579" marT="34287" marB="342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534">
                <a:tc>
                  <a:txBody>
                    <a:bodyPr/>
                    <a:lstStyle/>
                    <a:p>
                      <a:r>
                        <a:rPr lang="es-PE" sz="1600" kern="1200" spc="-10" dirty="0" err="1" smtClean="0"/>
                        <a:t>clear</a:t>
                      </a:r>
                      <a:r>
                        <a:rPr lang="es-PE" sz="1600" kern="1200" spc="-10" dirty="0" smtClean="0"/>
                        <a:t>()</a:t>
                      </a:r>
                      <a:endParaRPr lang="es-ES" sz="1600" kern="1200" spc="-10" dirty="0">
                        <a:solidFill>
                          <a:srgbClr val="262626"/>
                        </a:solidFill>
                        <a:latin typeface="+mn-lt"/>
                        <a:ea typeface="+mn-ea"/>
                        <a:cs typeface="Source Sans Pro"/>
                      </a:endParaRPr>
                    </a:p>
                  </a:txBody>
                  <a:tcPr marL="68579" marR="68579" marT="34287" marB="34287"/>
                </a:tc>
                <a:tc>
                  <a:txBody>
                    <a:bodyPr/>
                    <a:lstStyle/>
                    <a:p>
                      <a:r>
                        <a:rPr lang="es-PE" sz="1600" kern="1200" spc="-10" dirty="0" smtClean="0"/>
                        <a:t>Elimina todos los elementos.</a:t>
                      </a:r>
                      <a:endParaRPr lang="es-ES" sz="1600" kern="1200" spc="-10" dirty="0" smtClean="0"/>
                    </a:p>
                    <a:p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lista.clear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es-ES" sz="1600" kern="1200" spc="-10" dirty="0" smtClean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s-ES" sz="1600" kern="1200" spc="-10" dirty="0">
                        <a:solidFill>
                          <a:srgbClr val="262626"/>
                        </a:solidFill>
                        <a:latin typeface="+mn-lt"/>
                        <a:ea typeface="+mn-ea"/>
                        <a:cs typeface="Source Sans Pro"/>
                      </a:endParaRPr>
                    </a:p>
                  </a:txBody>
                  <a:tcPr marL="68579" marR="68579" marT="34287" marB="342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kern="1200" spc="-10" dirty="0" err="1" smtClean="0"/>
                        <a:t>size</a:t>
                      </a:r>
                      <a:r>
                        <a:rPr lang="es-PE" sz="1600" kern="1200" spc="-10" dirty="0" smtClean="0"/>
                        <a:t>() </a:t>
                      </a:r>
                      <a:endParaRPr lang="es-ES" sz="1600" kern="1200" spc="-10" dirty="0" smtClean="0"/>
                    </a:p>
                    <a:p>
                      <a:endParaRPr lang="es-ES" sz="1600" kern="1200" spc="-10" dirty="0">
                        <a:solidFill>
                          <a:srgbClr val="262626"/>
                        </a:solidFill>
                        <a:latin typeface="+mn-lt"/>
                        <a:ea typeface="+mn-ea"/>
                        <a:cs typeface="Source Sans Pro"/>
                      </a:endParaRPr>
                    </a:p>
                  </a:txBody>
                  <a:tcPr marL="68579" marR="68579" marT="34287" marB="3428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kern="1200" spc="-10" dirty="0" smtClean="0"/>
                        <a:t>Devuelve la cantidad de elementos agregados.</a:t>
                      </a:r>
                      <a:endParaRPr lang="es-ES" sz="1600" kern="1200" spc="-1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n = </a:t>
                      </a:r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lista.size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es-ES" sz="1600" kern="1200" spc="-10" dirty="0" smtClean="0">
                        <a:solidFill>
                          <a:schemeClr val="accent1"/>
                        </a:solidFill>
                        <a:latin typeface="Consolas" panose="020B0609020204030204" pitchFamily="49" charset="0"/>
                        <a:ea typeface="+mn-ea"/>
                        <a:cs typeface="Source Sans Pro"/>
                      </a:endParaRPr>
                    </a:p>
                  </a:txBody>
                  <a:tcPr marL="68579" marR="68579" marT="34287" marB="3428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r>
              <a:rPr lang="en-US" sz="1700" dirty="0" smtClean="0">
                <a:solidFill>
                  <a:srgbClr val="438AD7"/>
                </a:solidFill>
              </a:rPr>
              <a:t> de la </a:t>
            </a:r>
            <a:r>
              <a:rPr lang="en-US" sz="1700" dirty="0" err="1" smtClean="0">
                <a:solidFill>
                  <a:srgbClr val="438AD7"/>
                </a:solidFill>
              </a:rPr>
              <a:t>clase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ArrayList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50001"/>
              </p:ext>
            </p:extLst>
          </p:nvPr>
        </p:nvGraphicFramePr>
        <p:xfrm>
          <a:off x="484093" y="981587"/>
          <a:ext cx="8175812" cy="39886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34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spc="-10" dirty="0" smtClean="0"/>
                        <a:t>Método</a:t>
                      </a:r>
                      <a:endParaRPr lang="es-E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34287" marB="342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spc="-10" dirty="0" smtClean="0"/>
                        <a:t>Descripción</a:t>
                      </a:r>
                      <a:endParaRPr lang="es-E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34287" marB="342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450">
                <a:tc>
                  <a:txBody>
                    <a:bodyPr/>
                    <a:lstStyle/>
                    <a:p>
                      <a:r>
                        <a:rPr lang="es-PE" sz="1600" kern="1200" spc="-10" dirty="0" err="1" smtClean="0"/>
                        <a:t>get</a:t>
                      </a:r>
                      <a:r>
                        <a:rPr lang="es-PE" sz="1600" kern="1200" spc="-10" dirty="0" smtClean="0"/>
                        <a:t>(</a:t>
                      </a:r>
                      <a:r>
                        <a:rPr lang="es-PE" sz="1600" kern="1200" spc="-10" dirty="0" err="1" smtClean="0"/>
                        <a:t>int</a:t>
                      </a:r>
                      <a:r>
                        <a:rPr lang="es-PE" sz="1600" kern="1200" spc="-10" dirty="0" smtClean="0"/>
                        <a:t>)</a:t>
                      </a:r>
                      <a:endParaRPr lang="es-E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34287" marB="3428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kern="1200" spc="-1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Devuelve el elemento de la posición especificada.</a:t>
                      </a:r>
                      <a:endParaRPr lang="es-ES" sz="1600" kern="1200" spc="-1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Persona </a:t>
                      </a:r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lista.get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79" marR="68579" marT="34287" marB="342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74">
                <a:tc>
                  <a:txBody>
                    <a:bodyPr/>
                    <a:lstStyle/>
                    <a:p>
                      <a:endParaRPr lang="es-PE" sz="1600" kern="1200" spc="-1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600" kern="1200" spc="-10" dirty="0" err="1" smtClean="0"/>
                        <a:t>indexOf</a:t>
                      </a:r>
                      <a:r>
                        <a:rPr lang="es-PE" sz="1600" kern="1200" spc="-10" dirty="0" smtClean="0"/>
                        <a:t>(</a:t>
                      </a:r>
                      <a:r>
                        <a:rPr lang="es-PE" sz="1600" kern="1200" spc="-10" dirty="0" err="1" smtClean="0"/>
                        <a:t>Object</a:t>
                      </a:r>
                      <a:r>
                        <a:rPr lang="es-PE" sz="1600" kern="1200" spc="-10" dirty="0" smtClean="0"/>
                        <a:t>)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ES" sz="1600" kern="1200" spc="-10" dirty="0" err="1" smtClean="0"/>
                        <a:t>lastIndexOf</a:t>
                      </a:r>
                      <a:r>
                        <a:rPr lang="es-ES" sz="1600" kern="1200" spc="-10" dirty="0" smtClean="0"/>
                        <a:t>(</a:t>
                      </a:r>
                      <a:r>
                        <a:rPr lang="es-PE" sz="1600" kern="1200" spc="-10" dirty="0" err="1" smtClean="0"/>
                        <a:t>Object</a:t>
                      </a:r>
                      <a:r>
                        <a:rPr lang="es-ES" sz="1600" kern="1200" spc="-10" dirty="0" smtClean="0"/>
                        <a:t>)</a:t>
                      </a:r>
                      <a:endParaRPr lang="es-E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34287" marB="3428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kern="1200" spc="-10" dirty="0" smtClean="0"/>
                        <a:t>Devuelven el índice del elemento especificado, de no encontrarlo devuelve -1.</a:t>
                      </a:r>
                      <a:endParaRPr lang="es-ES" sz="1600" kern="1200" spc="-10" dirty="0" smtClean="0"/>
                    </a:p>
                    <a:p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(Integer  x){</a:t>
                      </a:r>
                    </a:p>
                    <a:p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return </a:t>
                      </a:r>
                      <a:r>
                        <a:rPr lang="en-GB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lista.indexOf</a:t>
                      </a:r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(x);</a:t>
                      </a:r>
                    </a:p>
                    <a:p>
                      <a:r>
                        <a:rPr lang="en-GB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79" marR="68579" marT="34287" marB="342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741">
                <a:tc>
                  <a:txBody>
                    <a:bodyPr/>
                    <a:lstStyle/>
                    <a:p>
                      <a:r>
                        <a:rPr lang="es-PE" sz="1600" kern="1200" spc="-10" dirty="0" err="1" smtClean="0"/>
                        <a:t>iterator</a:t>
                      </a:r>
                      <a:r>
                        <a:rPr lang="es-PE" sz="1600" kern="1200" spc="-10" dirty="0" smtClean="0"/>
                        <a:t>()</a:t>
                      </a:r>
                      <a:endParaRPr lang="es-E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34287" marB="34287"/>
                </a:tc>
                <a:tc>
                  <a:txBody>
                    <a:bodyPr/>
                    <a:lstStyle/>
                    <a:p>
                      <a:r>
                        <a:rPr lang="es-PE" sz="1600" kern="1200" spc="-10" dirty="0" smtClean="0"/>
                        <a:t>Devuelve un </a:t>
                      </a:r>
                      <a:r>
                        <a:rPr lang="es-PE" sz="1600" kern="1200" spc="-10" dirty="0" err="1" smtClean="0"/>
                        <a:t>Iterator</a:t>
                      </a:r>
                      <a:r>
                        <a:rPr lang="es-PE" sz="1600" kern="1200" spc="-10" dirty="0" smtClean="0"/>
                        <a:t> a partir de un </a:t>
                      </a:r>
                      <a:r>
                        <a:rPr lang="es-PE" sz="1600" kern="1200" spc="-10" dirty="0" err="1" smtClean="0"/>
                        <a:t>ArrayList</a:t>
                      </a:r>
                      <a:r>
                        <a:rPr lang="es-PE" sz="1600" kern="1200" spc="-10" dirty="0" smtClean="0"/>
                        <a:t> creado.</a:t>
                      </a:r>
                      <a:endParaRPr lang="es-ES" sz="1600" kern="1200" spc="-10" dirty="0" smtClean="0"/>
                    </a:p>
                    <a:p>
                      <a:r>
                        <a:rPr lang="es-PE" sz="1600" kern="1200" spc="-10" dirty="0" smtClean="0"/>
                        <a:t> </a:t>
                      </a:r>
                      <a:endParaRPr lang="es-ES" sz="1600" kern="1200" spc="-10" dirty="0" smtClean="0"/>
                    </a:p>
                    <a:p>
                      <a:pPr marL="0" algn="l" defTabSz="457200" rtl="0" eaLnBrk="1" latinLnBrk="0" hangingPunct="1"/>
                      <a:r>
                        <a:rPr lang="es-ES_tradnl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lang="es-ES_tradnl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_tradnl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</a:t>
                      </a:r>
                      <a:r>
                        <a:rPr lang="es-ES_tradnl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_tradnl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lista.iterator</a:t>
                      </a:r>
                      <a:r>
                        <a:rPr lang="es-ES_tradnl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  <a:endParaRPr lang="es-ES" sz="1600" kern="1200" spc="-1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79" marR="68579" marT="34287" marB="342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r>
              <a:rPr lang="en-US" sz="1700" dirty="0" smtClean="0">
                <a:solidFill>
                  <a:srgbClr val="438AD7"/>
                </a:solidFill>
              </a:rPr>
              <a:t> de la </a:t>
            </a:r>
            <a:r>
              <a:rPr lang="en-US" sz="1700" dirty="0" err="1" smtClean="0">
                <a:solidFill>
                  <a:srgbClr val="438AD7"/>
                </a:solidFill>
              </a:rPr>
              <a:t>clase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ArrayList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19201"/>
              </p:ext>
            </p:extLst>
          </p:nvPr>
        </p:nvGraphicFramePr>
        <p:xfrm>
          <a:off x="424387" y="1286688"/>
          <a:ext cx="8295224" cy="32519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8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9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spc="-10" dirty="0" smtClean="0"/>
                        <a:t>Método</a:t>
                      </a:r>
                      <a:endParaRPr lang="es-E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spc="-10" dirty="0" smtClean="0"/>
                        <a:t>Descripción</a:t>
                      </a:r>
                      <a:endParaRPr lang="es-E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69">
                <a:tc>
                  <a:txBody>
                    <a:bodyPr/>
                    <a:lstStyle/>
                    <a:p>
                      <a:endParaRPr lang="es-PE" sz="1600" kern="1200" spc="-10" dirty="0" smtClean="0"/>
                    </a:p>
                    <a:p>
                      <a:r>
                        <a:rPr lang="es-PE" sz="1600" kern="1200" spc="-10" dirty="0" err="1" smtClean="0"/>
                        <a:t>remove</a:t>
                      </a:r>
                      <a:r>
                        <a:rPr lang="es-PE" sz="1600" kern="1200" spc="-10" dirty="0" smtClean="0"/>
                        <a:t>(</a:t>
                      </a:r>
                      <a:r>
                        <a:rPr lang="es-PE" sz="1600" kern="1200" spc="-10" dirty="0" err="1" smtClean="0"/>
                        <a:t>int</a:t>
                      </a:r>
                      <a:r>
                        <a:rPr lang="es-PE" sz="1600" kern="1200" spc="-10" dirty="0" smtClean="0"/>
                        <a:t>) </a:t>
                      </a:r>
                      <a:endParaRPr lang="es-E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34295" marB="342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kern="1200" spc="-10" dirty="0" smtClean="0"/>
                        <a:t>Elimina el elemento de la posición especificada.</a:t>
                      </a:r>
                    </a:p>
                    <a:p>
                      <a:r>
                        <a:rPr lang="es-PE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PE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PE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eliminar(</a:t>
                      </a:r>
                      <a:r>
                        <a:rPr lang="es-PE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s-PE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x){</a:t>
                      </a:r>
                    </a:p>
                    <a:p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(x);</a:t>
                      </a:r>
                    </a:p>
                    <a:p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79" marR="68579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9">
                <a:tc>
                  <a:txBody>
                    <a:bodyPr/>
                    <a:lstStyle/>
                    <a:p>
                      <a:endParaRPr lang="es-PE" sz="1600" kern="1200" spc="-10" dirty="0" smtClean="0"/>
                    </a:p>
                    <a:p>
                      <a:r>
                        <a:rPr lang="es-PE" sz="1600" kern="1200" spc="-10" dirty="0" err="1" smtClean="0"/>
                        <a:t>remove</a:t>
                      </a:r>
                      <a:r>
                        <a:rPr lang="es-PE" sz="1600" kern="1200" spc="-10" dirty="0" smtClean="0"/>
                        <a:t>(</a:t>
                      </a:r>
                      <a:r>
                        <a:rPr lang="es-PE" sz="1600" kern="1200" spc="-10" dirty="0" err="1" smtClean="0"/>
                        <a:t>Object</a:t>
                      </a:r>
                      <a:r>
                        <a:rPr lang="es-PE" sz="1600" kern="1200" spc="-10" dirty="0" smtClean="0"/>
                        <a:t>) </a:t>
                      </a:r>
                      <a:endParaRPr lang="es-E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34295" marB="34295"/>
                </a:tc>
                <a:tc>
                  <a:txBody>
                    <a:bodyPr/>
                    <a:lstStyle/>
                    <a:p>
                      <a:r>
                        <a:rPr lang="es-PE" sz="1600" kern="1200" spc="-10" dirty="0" smtClean="0"/>
                        <a:t>Elimina el elemento especificado.</a:t>
                      </a:r>
                      <a:endParaRPr lang="es-ES" sz="1600" kern="1200" spc="-10" dirty="0" smtClean="0"/>
                    </a:p>
                    <a:p>
                      <a:pPr marL="0" algn="l" defTabSz="457200" rtl="0" eaLnBrk="1" latinLnBrk="0" hangingPunct="1"/>
                      <a:r>
                        <a:rPr lang="es-PE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PE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PE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eliminar(</a:t>
                      </a:r>
                      <a:r>
                        <a:rPr lang="es-PE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PE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x){</a:t>
                      </a:r>
                    </a:p>
                    <a:p>
                      <a:pPr marL="0" algn="l" defTabSz="457200" rtl="0" eaLnBrk="1" latinLnBrk="0" hangingPunct="1"/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(x);</a:t>
                      </a:r>
                    </a:p>
                    <a:p>
                      <a:pPr marL="0" algn="l" defTabSz="457200" rtl="0" eaLnBrk="1" latinLnBrk="0" hangingPunct="1"/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79" marR="68579" marT="34295" marB="342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87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kern="1200" spc="-10" dirty="0" err="1" smtClean="0"/>
                        <a:t>boolean</a:t>
                      </a:r>
                      <a:r>
                        <a:rPr lang="es-ES" sz="1600" kern="1200" spc="-10" dirty="0" smtClean="0"/>
                        <a:t> </a:t>
                      </a:r>
                      <a:r>
                        <a:rPr lang="es-ES" sz="1600" kern="1200" spc="-10" dirty="0" err="1" smtClean="0"/>
                        <a:t>removeAll</a:t>
                      </a:r>
                      <a:r>
                        <a:rPr lang="es-ES" sz="1600" kern="1200" spc="-10" dirty="0" smtClean="0"/>
                        <a:t> (</a:t>
                      </a:r>
                      <a:r>
                        <a:rPr lang="es-ES" sz="1600" kern="1200" spc="-10" dirty="0" err="1" smtClean="0"/>
                        <a:t>Collection</a:t>
                      </a:r>
                      <a:r>
                        <a:rPr lang="es-ES" sz="1600" kern="1200" spc="-10" dirty="0" smtClean="0"/>
                        <a:t>)</a:t>
                      </a:r>
                      <a:endParaRPr lang="en-U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spc="-10" dirty="0" smtClean="0"/>
                        <a:t>Elimina todos los elementos de la colección. </a:t>
                      </a:r>
                      <a:endParaRPr lang="en-U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r>
              <a:rPr lang="en-US" sz="1700" dirty="0" smtClean="0">
                <a:solidFill>
                  <a:srgbClr val="438AD7"/>
                </a:solidFill>
              </a:rPr>
              <a:t> de la </a:t>
            </a:r>
            <a:r>
              <a:rPr lang="en-US" sz="1700" dirty="0" err="1" smtClean="0">
                <a:solidFill>
                  <a:srgbClr val="438AD7"/>
                </a:solidFill>
              </a:rPr>
              <a:t>clase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ArrayList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84258"/>
              </p:ext>
            </p:extLst>
          </p:nvPr>
        </p:nvGraphicFramePr>
        <p:xfrm>
          <a:off x="434070" y="1849622"/>
          <a:ext cx="8275857" cy="225263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8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9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spc="-10" dirty="0" smtClean="0"/>
                        <a:t>Método</a:t>
                      </a:r>
                      <a:endParaRPr lang="es-E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34295" marB="34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spc="-10" dirty="0" smtClean="0"/>
                        <a:t>Descripción</a:t>
                      </a:r>
                      <a:endParaRPr lang="es-E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34295" marB="342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89">
                <a:tc>
                  <a:txBody>
                    <a:bodyPr/>
                    <a:lstStyle/>
                    <a:p>
                      <a:endParaRPr lang="es-PE" sz="1600" kern="1200" spc="-10" dirty="0" smtClean="0"/>
                    </a:p>
                    <a:p>
                      <a:r>
                        <a:rPr lang="es-PE" sz="1600" kern="1200" spc="-10" dirty="0" smtClean="0"/>
                        <a:t>set(</a:t>
                      </a:r>
                      <a:r>
                        <a:rPr lang="es-PE" sz="1600" kern="1200" spc="-10" dirty="0" err="1" smtClean="0"/>
                        <a:t>int</a:t>
                      </a:r>
                      <a:r>
                        <a:rPr lang="es-PE" sz="1600" kern="1200" spc="-10" dirty="0" smtClean="0"/>
                        <a:t>, </a:t>
                      </a:r>
                      <a:r>
                        <a:rPr lang="es-PE" sz="1600" kern="1200" spc="-10" dirty="0" err="1" smtClean="0"/>
                        <a:t>Object</a:t>
                      </a:r>
                      <a:r>
                        <a:rPr lang="es-PE" sz="1600" kern="1200" spc="-10" dirty="0" smtClean="0"/>
                        <a:t>) </a:t>
                      </a:r>
                      <a:endParaRPr lang="es-E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34295" marB="3429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kern="1200" spc="-10" dirty="0" smtClean="0"/>
                        <a:t>Reemplaza el elemento de la posición especificada en el primer parámetro por elemento del segundo parámetro.</a:t>
                      </a:r>
                      <a:endParaRPr lang="es-ES" sz="1600" kern="1200" spc="-10" dirty="0" smtClean="0"/>
                    </a:p>
                    <a:p>
                      <a:r>
                        <a:rPr lang="es-ES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modificar(</a:t>
                      </a:r>
                      <a:r>
                        <a:rPr lang="es-ES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pos, </a:t>
                      </a:r>
                      <a:r>
                        <a:rPr lang="es-ES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x){</a:t>
                      </a:r>
                    </a:p>
                    <a:p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lista.set(</a:t>
                      </a:r>
                      <a:r>
                        <a:rPr lang="es-ES" sz="1600" kern="1200" spc="-1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pos,x</a:t>
                      </a:r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s-ES" sz="1600" kern="1200" spc="-1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s-ES" sz="1600" kern="1200" spc="-1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79" marR="68579" marT="34295" marB="342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spc="-10" dirty="0" err="1"/>
                        <a:t>toString</a:t>
                      </a:r>
                      <a:r>
                        <a:rPr lang="es-PE" sz="1600" kern="1200" spc="-10" dirty="0"/>
                        <a:t>() </a:t>
                      </a:r>
                      <a:endParaRPr lang="en-U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spc="-10" dirty="0"/>
                        <a:t>Convierte el objeto a </a:t>
                      </a:r>
                      <a:r>
                        <a:rPr lang="es-PE" sz="1600" kern="1200" spc="-10" dirty="0" smtClean="0"/>
                        <a:t>cadena.</a:t>
                      </a:r>
                      <a:endParaRPr lang="en-US" sz="1600" kern="1200" spc="-1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r>
              <a:rPr lang="en-US" sz="1700" dirty="0" smtClean="0">
                <a:solidFill>
                  <a:srgbClr val="438AD7"/>
                </a:solidFill>
              </a:rPr>
              <a:t> de la </a:t>
            </a:r>
            <a:r>
              <a:rPr lang="en-US" sz="1700" dirty="0" err="1" smtClean="0">
                <a:solidFill>
                  <a:srgbClr val="438AD7"/>
                </a:solidFill>
              </a:rPr>
              <a:t>clase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ArrayList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1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763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Para crear una lista que almacene datos de tipo primitivo (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boolean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int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double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etc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) utilizaremos sus clases envolventes: 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Integer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, 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Double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, 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Boolean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, 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Character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etc. 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ArrayList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&lt;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Integer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&gt; notas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= new </a:t>
            </a:r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ArrayList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&lt;&gt;();</a:t>
            </a:r>
          </a:p>
          <a:p>
            <a:endParaRPr lang="es-PE" sz="1600" spc="-10" dirty="0">
              <a:solidFill>
                <a:schemeClr val="accent1"/>
              </a:solidFill>
              <a:cs typeface="Source Sans Pro"/>
            </a:endParaRPr>
          </a:p>
          <a:p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Agregamos ítems a la lista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:</a:t>
            </a:r>
          </a:p>
          <a:p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notas.add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(17);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notas.add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(14);</a:t>
            </a: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notas.add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(19);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notas.add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(18);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notas.add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(15);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notas.add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(13);</a:t>
            </a: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notas.add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(16);</a:t>
            </a: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notas.add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(20);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218119" y="3988990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14</a:t>
            </a:r>
            <a:endParaRPr lang="es-PE" sz="1200" dirty="0"/>
          </a:p>
        </p:txBody>
      </p:sp>
      <p:sp>
        <p:nvSpPr>
          <p:cNvPr id="29" name="Rectángulo 28"/>
          <p:cNvSpPr/>
          <p:nvPr/>
        </p:nvSpPr>
        <p:spPr>
          <a:xfrm>
            <a:off x="4870370" y="3988990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19</a:t>
            </a:r>
            <a:endParaRPr lang="es-PE" sz="1200" dirty="0"/>
          </a:p>
        </p:txBody>
      </p:sp>
      <p:sp>
        <p:nvSpPr>
          <p:cNvPr id="30" name="Rectángulo 29"/>
          <p:cNvSpPr/>
          <p:nvPr/>
        </p:nvSpPr>
        <p:spPr>
          <a:xfrm>
            <a:off x="5510450" y="398898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18</a:t>
            </a:r>
            <a:endParaRPr lang="es-PE" sz="1200" dirty="0"/>
          </a:p>
        </p:txBody>
      </p:sp>
      <p:sp>
        <p:nvSpPr>
          <p:cNvPr id="31" name="Rectángulo 30"/>
          <p:cNvSpPr/>
          <p:nvPr/>
        </p:nvSpPr>
        <p:spPr>
          <a:xfrm>
            <a:off x="6147233" y="3988990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15</a:t>
            </a:r>
            <a:endParaRPr lang="es-PE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799484" y="398898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13</a:t>
            </a:r>
            <a:endParaRPr lang="es-PE" sz="1200" dirty="0"/>
          </a:p>
        </p:txBody>
      </p:sp>
      <p:sp>
        <p:nvSpPr>
          <p:cNvPr id="33" name="Rectángulo 32"/>
          <p:cNvSpPr/>
          <p:nvPr/>
        </p:nvSpPr>
        <p:spPr>
          <a:xfrm>
            <a:off x="7447706" y="3988990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16</a:t>
            </a:r>
            <a:endParaRPr lang="es-PE" sz="1200" dirty="0"/>
          </a:p>
        </p:txBody>
      </p:sp>
      <p:sp>
        <p:nvSpPr>
          <p:cNvPr id="34" name="Rectángulo 33"/>
          <p:cNvSpPr/>
          <p:nvPr/>
        </p:nvSpPr>
        <p:spPr>
          <a:xfrm>
            <a:off x="8108099" y="3988990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20</a:t>
            </a:r>
            <a:endParaRPr lang="es-PE" sz="1200" dirty="0"/>
          </a:p>
        </p:txBody>
      </p:sp>
      <p:sp>
        <p:nvSpPr>
          <p:cNvPr id="37" name="Rectángulo 36"/>
          <p:cNvSpPr/>
          <p:nvPr/>
        </p:nvSpPr>
        <p:spPr>
          <a:xfrm>
            <a:off x="3556634" y="398898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17</a:t>
            </a:r>
            <a:endParaRPr lang="es-PE" sz="1200" dirty="0"/>
          </a:p>
        </p:txBody>
      </p:sp>
      <p:sp>
        <p:nvSpPr>
          <p:cNvPr id="38" name="CuadroTexto 3"/>
          <p:cNvSpPr txBox="1"/>
          <p:nvPr/>
        </p:nvSpPr>
        <p:spPr>
          <a:xfrm>
            <a:off x="3753220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 smtClean="0"/>
              <a:t>0</a:t>
            </a:r>
            <a:endParaRPr lang="es-PE" sz="1200" b="1" dirty="0"/>
          </a:p>
        </p:txBody>
      </p:sp>
      <p:sp>
        <p:nvSpPr>
          <p:cNvPr id="39" name="CuadroTexto 16"/>
          <p:cNvSpPr txBox="1"/>
          <p:nvPr/>
        </p:nvSpPr>
        <p:spPr>
          <a:xfrm>
            <a:off x="4425886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1</a:t>
            </a:r>
          </a:p>
        </p:txBody>
      </p:sp>
      <p:sp>
        <p:nvSpPr>
          <p:cNvPr id="40" name="CuadroTexto 17"/>
          <p:cNvSpPr txBox="1"/>
          <p:nvPr/>
        </p:nvSpPr>
        <p:spPr>
          <a:xfrm>
            <a:off x="5063883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2</a:t>
            </a:r>
          </a:p>
        </p:txBody>
      </p:sp>
      <p:sp>
        <p:nvSpPr>
          <p:cNvPr id="41" name="CuadroTexto 20"/>
          <p:cNvSpPr txBox="1"/>
          <p:nvPr/>
        </p:nvSpPr>
        <p:spPr>
          <a:xfrm>
            <a:off x="5719331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3</a:t>
            </a:r>
          </a:p>
        </p:txBody>
      </p:sp>
      <p:sp>
        <p:nvSpPr>
          <p:cNvPr id="42" name="CuadroTexto 21"/>
          <p:cNvSpPr txBox="1"/>
          <p:nvPr/>
        </p:nvSpPr>
        <p:spPr>
          <a:xfrm>
            <a:off x="7004170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5</a:t>
            </a:r>
          </a:p>
        </p:txBody>
      </p:sp>
      <p:sp>
        <p:nvSpPr>
          <p:cNvPr id="43" name="CuadroTexto 22"/>
          <p:cNvSpPr txBox="1"/>
          <p:nvPr/>
        </p:nvSpPr>
        <p:spPr>
          <a:xfrm>
            <a:off x="7672672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6</a:t>
            </a:r>
          </a:p>
        </p:txBody>
      </p:sp>
      <p:sp>
        <p:nvSpPr>
          <p:cNvPr id="44" name="CuadroTexto 23"/>
          <p:cNvSpPr txBox="1"/>
          <p:nvPr/>
        </p:nvSpPr>
        <p:spPr>
          <a:xfrm>
            <a:off x="8331525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7</a:t>
            </a:r>
          </a:p>
        </p:txBody>
      </p:sp>
      <p:sp>
        <p:nvSpPr>
          <p:cNvPr id="47" name="CuadroTexto 26"/>
          <p:cNvSpPr txBox="1"/>
          <p:nvPr/>
        </p:nvSpPr>
        <p:spPr>
          <a:xfrm>
            <a:off x="6339685" y="469929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4</a:t>
            </a:r>
          </a:p>
        </p:txBody>
      </p:sp>
      <p:sp>
        <p:nvSpPr>
          <p:cNvPr id="21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r>
              <a:rPr lang="en-US" sz="1700" dirty="0" smtClean="0">
                <a:solidFill>
                  <a:srgbClr val="438AD7"/>
                </a:solidFill>
              </a:rPr>
              <a:t> de la </a:t>
            </a:r>
            <a:r>
              <a:rPr lang="en-US" sz="1700" dirty="0" err="1" smtClean="0">
                <a:solidFill>
                  <a:srgbClr val="438AD7"/>
                </a:solidFill>
              </a:rPr>
              <a:t>clase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ArrayList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java los datos de tipo </a:t>
            </a:r>
            <a:r>
              <a:rPr lang="es-PE" sz="1600" spc="-10" dirty="0" err="1">
                <a:solidFill>
                  <a:srgbClr val="262626"/>
                </a:solidFill>
                <a:cs typeface="Source Sans Pro"/>
              </a:rPr>
              <a:t>s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tring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son objetos de la clase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String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en este caso no existe el concepto de clase envolvente. Trabajamos directamente con objetos, no con datos primitivos.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ArrayList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 &lt;</a:t>
            </a:r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String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&gt; nombres = new </a:t>
            </a:r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ArrayList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&lt;&gt;();</a:t>
            </a:r>
          </a:p>
          <a:p>
            <a:endParaRPr lang="es-PE" sz="1600" spc="-10" dirty="0">
              <a:solidFill>
                <a:schemeClr val="accent1"/>
              </a:solidFill>
              <a:cs typeface="Source Sans Pro"/>
            </a:endParaRPr>
          </a:p>
          <a:p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Agregamos ítems a la lista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:</a:t>
            </a:r>
          </a:p>
          <a:p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nombres.add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(“Pablo”);</a:t>
            </a:r>
          </a:p>
          <a:p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nombres.add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(“Juan”);</a:t>
            </a:r>
          </a:p>
          <a:p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nombres.add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(“Rosa”);</a:t>
            </a:r>
          </a:p>
          <a:p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nombres.add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(“Pedro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”);</a:t>
            </a:r>
          </a:p>
          <a:p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nombres.add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(“Inés”);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nombres.add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(“Raúl”);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nombres.add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(“María”);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nombres.add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(“Luis”);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218119" y="3988990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Juan</a:t>
            </a:r>
            <a:endParaRPr lang="es-PE" sz="1200"/>
          </a:p>
        </p:txBody>
      </p:sp>
      <p:sp>
        <p:nvSpPr>
          <p:cNvPr id="29" name="Rectángulo 28"/>
          <p:cNvSpPr/>
          <p:nvPr/>
        </p:nvSpPr>
        <p:spPr>
          <a:xfrm>
            <a:off x="4870370" y="3988990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Rosa</a:t>
            </a:r>
            <a:endParaRPr lang="es-PE" sz="1200"/>
          </a:p>
        </p:txBody>
      </p:sp>
      <p:sp>
        <p:nvSpPr>
          <p:cNvPr id="30" name="Rectángulo 29"/>
          <p:cNvSpPr/>
          <p:nvPr/>
        </p:nvSpPr>
        <p:spPr>
          <a:xfrm>
            <a:off x="5510450" y="398898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Pedro</a:t>
            </a:r>
            <a:endParaRPr lang="es-PE" sz="1200"/>
          </a:p>
        </p:txBody>
      </p:sp>
      <p:sp>
        <p:nvSpPr>
          <p:cNvPr id="31" name="Rectángulo 30"/>
          <p:cNvSpPr/>
          <p:nvPr/>
        </p:nvSpPr>
        <p:spPr>
          <a:xfrm>
            <a:off x="6147233" y="3988990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Inés</a:t>
            </a:r>
            <a:endParaRPr lang="es-PE" sz="1200"/>
          </a:p>
        </p:txBody>
      </p:sp>
      <p:sp>
        <p:nvSpPr>
          <p:cNvPr id="32" name="Rectángulo 31"/>
          <p:cNvSpPr/>
          <p:nvPr/>
        </p:nvSpPr>
        <p:spPr>
          <a:xfrm>
            <a:off x="6799484" y="398898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Raúl</a:t>
            </a:r>
            <a:endParaRPr lang="es-PE" sz="1200"/>
          </a:p>
        </p:txBody>
      </p:sp>
      <p:sp>
        <p:nvSpPr>
          <p:cNvPr id="33" name="Rectángulo 32"/>
          <p:cNvSpPr/>
          <p:nvPr/>
        </p:nvSpPr>
        <p:spPr>
          <a:xfrm>
            <a:off x="7447706" y="3988990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María</a:t>
            </a:r>
            <a:endParaRPr lang="es-PE" sz="1200"/>
          </a:p>
        </p:txBody>
      </p:sp>
      <p:sp>
        <p:nvSpPr>
          <p:cNvPr id="34" name="Rectángulo 33"/>
          <p:cNvSpPr/>
          <p:nvPr/>
        </p:nvSpPr>
        <p:spPr>
          <a:xfrm>
            <a:off x="8108099" y="3988990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Luis</a:t>
            </a:r>
            <a:endParaRPr lang="es-PE" sz="1200" dirty="0"/>
          </a:p>
        </p:txBody>
      </p:sp>
      <p:sp>
        <p:nvSpPr>
          <p:cNvPr id="37" name="Rectángulo 36"/>
          <p:cNvSpPr/>
          <p:nvPr/>
        </p:nvSpPr>
        <p:spPr>
          <a:xfrm>
            <a:off x="3556634" y="398898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Pablo</a:t>
            </a:r>
            <a:endParaRPr lang="es-PE" sz="1200" dirty="0"/>
          </a:p>
        </p:txBody>
      </p:sp>
      <p:sp>
        <p:nvSpPr>
          <p:cNvPr id="38" name="CuadroTexto 3"/>
          <p:cNvSpPr txBox="1"/>
          <p:nvPr/>
        </p:nvSpPr>
        <p:spPr>
          <a:xfrm>
            <a:off x="3753220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 smtClean="0"/>
              <a:t>0</a:t>
            </a:r>
            <a:endParaRPr lang="es-PE" sz="1200" b="1" dirty="0"/>
          </a:p>
        </p:txBody>
      </p:sp>
      <p:sp>
        <p:nvSpPr>
          <p:cNvPr id="39" name="CuadroTexto 16"/>
          <p:cNvSpPr txBox="1"/>
          <p:nvPr/>
        </p:nvSpPr>
        <p:spPr>
          <a:xfrm>
            <a:off x="4425886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1</a:t>
            </a:r>
          </a:p>
        </p:txBody>
      </p:sp>
      <p:sp>
        <p:nvSpPr>
          <p:cNvPr id="40" name="CuadroTexto 17"/>
          <p:cNvSpPr txBox="1"/>
          <p:nvPr/>
        </p:nvSpPr>
        <p:spPr>
          <a:xfrm>
            <a:off x="5063883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2</a:t>
            </a:r>
          </a:p>
        </p:txBody>
      </p:sp>
      <p:sp>
        <p:nvSpPr>
          <p:cNvPr id="41" name="CuadroTexto 20"/>
          <p:cNvSpPr txBox="1"/>
          <p:nvPr/>
        </p:nvSpPr>
        <p:spPr>
          <a:xfrm>
            <a:off x="5719331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3</a:t>
            </a:r>
          </a:p>
        </p:txBody>
      </p:sp>
      <p:sp>
        <p:nvSpPr>
          <p:cNvPr id="42" name="CuadroTexto 21"/>
          <p:cNvSpPr txBox="1"/>
          <p:nvPr/>
        </p:nvSpPr>
        <p:spPr>
          <a:xfrm>
            <a:off x="7004170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5</a:t>
            </a:r>
          </a:p>
        </p:txBody>
      </p:sp>
      <p:sp>
        <p:nvSpPr>
          <p:cNvPr id="43" name="CuadroTexto 22"/>
          <p:cNvSpPr txBox="1"/>
          <p:nvPr/>
        </p:nvSpPr>
        <p:spPr>
          <a:xfrm>
            <a:off x="7672672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6</a:t>
            </a:r>
          </a:p>
        </p:txBody>
      </p:sp>
      <p:sp>
        <p:nvSpPr>
          <p:cNvPr id="44" name="CuadroTexto 23"/>
          <p:cNvSpPr txBox="1"/>
          <p:nvPr/>
        </p:nvSpPr>
        <p:spPr>
          <a:xfrm>
            <a:off x="8331525" y="4699297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7</a:t>
            </a:r>
          </a:p>
        </p:txBody>
      </p:sp>
      <p:sp>
        <p:nvSpPr>
          <p:cNvPr id="47" name="CuadroTexto 26"/>
          <p:cNvSpPr txBox="1"/>
          <p:nvPr/>
        </p:nvSpPr>
        <p:spPr>
          <a:xfrm>
            <a:off x="6339685" y="469929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4</a:t>
            </a:r>
          </a:p>
        </p:txBody>
      </p:sp>
      <p:sp>
        <p:nvSpPr>
          <p:cNvPr id="2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r>
              <a:rPr lang="en-US" sz="1700" dirty="0" smtClean="0">
                <a:solidFill>
                  <a:srgbClr val="438AD7"/>
                </a:solidFill>
              </a:rPr>
              <a:t> de la </a:t>
            </a:r>
            <a:r>
              <a:rPr lang="en-US" sz="1700" dirty="0" err="1" smtClean="0">
                <a:solidFill>
                  <a:srgbClr val="438AD7"/>
                </a:solidFill>
              </a:rPr>
              <a:t>clase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ArrayList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Formas de recorrer una lista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28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Utilizando una estructura repetitiva </a:t>
            </a:r>
            <a:r>
              <a:rPr lang="es-PE" sz="1600" b="1" spc="-10" dirty="0" err="1" smtClean="0">
                <a:solidFill>
                  <a:srgbClr val="262626"/>
                </a:solidFill>
                <a:cs typeface="Source Sans Pro"/>
              </a:rPr>
              <a:t>for</a:t>
            </a: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for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int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 i=0; 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notas.size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();i++){</a:t>
            </a:r>
          </a:p>
          <a:p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	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print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(“Nota: ”+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 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notas.get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(i));</a:t>
            </a:r>
          </a:p>
          <a:p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}</a:t>
            </a: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b="1" spc="-10" dirty="0">
                <a:solidFill>
                  <a:srgbClr val="262626"/>
                </a:solidFill>
                <a:cs typeface="Source Sans Pro"/>
              </a:rPr>
              <a:t>Utilizando una estructura repetitiva </a:t>
            </a:r>
            <a:r>
              <a:rPr lang="es-PE" sz="1600" b="1" spc="-10" dirty="0" err="1" smtClean="0">
                <a:solidFill>
                  <a:srgbClr val="262626"/>
                </a:solidFill>
                <a:cs typeface="Source Sans Pro"/>
              </a:rPr>
              <a:t>for</a:t>
            </a: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PE" sz="1600" b="1" spc="-10" dirty="0" err="1" smtClean="0">
                <a:solidFill>
                  <a:srgbClr val="262626"/>
                </a:solidFill>
                <a:cs typeface="Source Sans Pro"/>
              </a:rPr>
              <a:t>each</a:t>
            </a: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el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bucle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foreach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se parece mucho a un bucle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for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con la diferencia de que no hace falta una variable i 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for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int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 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nota:notas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)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	</a:t>
            </a:r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print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(“Nota: ”+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nota);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}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Formas</a:t>
            </a:r>
            <a:r>
              <a:rPr lang="en-US" sz="1700" dirty="0" smtClean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recorrer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una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lista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En </a:t>
            </a:r>
            <a:r>
              <a:rPr lang="es-MX" sz="17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esta sesión hemos aprendido qué es un </a:t>
            </a:r>
            <a:r>
              <a:rPr lang="es-MX" sz="1700" dirty="0" err="1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ArrayList</a:t>
            </a:r>
            <a:r>
              <a:rPr lang="es-MX" sz="17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como objeto para almacenar un conjunto de elementos relacionados, y qué métodos tenemos para manipular los elementos de la colección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Una lista en java tiene un tamaño dinámico, es decir, se va actualizando dependiendo si agregamos o eliminamos elementos.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Podemos recorrer una lista mediante estructuras repetitivas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for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y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for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each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para trabajar con los datos almacenados.</a:t>
            </a: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4" y="724844"/>
            <a:ext cx="7881937" cy="18016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3"/>
              </a:rPr>
              <a:t>https://jarroba.com/arraylist-en-java-ejemplos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panamahitek.com/el-uso-de-listas-en-java/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www.w3schools.com/java/java_arraylist.asp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6"/>
              </a:rPr>
              <a:t>https://www.arquitecturajava.com/java-iterator-vs-foreach/</a:t>
            </a:r>
            <a:endParaRPr lang="es" sz="1500" dirty="0">
              <a:solidFill>
                <a:srgbClr val="006621"/>
              </a:solidFill>
              <a:latin typeface="Calibri"/>
              <a:cs typeface="Calibri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BIBLIOGRAFÍA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758" y="3561173"/>
            <a:ext cx="2430507" cy="162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OBJETIVOS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810221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Almacenar un grupo de datos de tipo primitivo en una colección de tipo lista.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Realizar operaciones a los datos almacenados utilizando métodos para agregar, eliminar o modificar elementos.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Recorrer una lista utilizando una estructura repetitiva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for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y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foreach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637200" lvl="1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INTRODUCCIÓN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7987742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El uso de listas en Java es una forma útil de </a:t>
            </a:r>
            <a:r>
              <a:rPr lang="es-MX" sz="1600" spc="-10">
                <a:solidFill>
                  <a:srgbClr val="262626"/>
                </a:solidFill>
                <a:cs typeface="Source Sans Pro"/>
              </a:rPr>
              <a:t>almacenar </a:t>
            </a:r>
            <a:r>
              <a:rPr lang="es-MX" sz="1600" spc="-10" smtClean="0">
                <a:solidFill>
                  <a:srgbClr val="262626"/>
                </a:solidFill>
                <a:cs typeface="Source Sans Pro"/>
              </a:rPr>
              <a:t>datos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, tal como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lo haríamos en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array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,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pero con una serie de ventajas que hacen de este tipo de variables las preferidas para el procesamiento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información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una lista de Java no es necesario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establecer un tamaño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específico,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a diferencia de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los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arrays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Las listas son sumamente versátiles y mucho más fáciles de manejar que otros tipos de variables de agrupación de datos.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92" y="2993268"/>
            <a:ext cx="2877548" cy="19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9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Clase </a:t>
            </a:r>
            <a:r>
              <a:rPr lang="es-ES" sz="2800" dirty="0" err="1" smtClean="0">
                <a:solidFill>
                  <a:srgbClr val="FFFFFF"/>
                </a:solidFill>
              </a:rPr>
              <a:t>ArrayList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851" y="4280764"/>
            <a:ext cx="1251660" cy="8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Colección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 una estructura de datos que permite almacenar un conjunto de datos denominados elementos.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Clase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ArrayList</a:t>
            </a:r>
            <a:endParaRPr lang="en-US" sz="1700" dirty="0">
              <a:solidFill>
                <a:srgbClr val="438AD7"/>
              </a:solidFill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65020418"/>
              </p:ext>
            </p:extLst>
          </p:nvPr>
        </p:nvGraphicFramePr>
        <p:xfrm>
          <a:off x="508000" y="1469571"/>
          <a:ext cx="8128000" cy="409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50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11" y="2913811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Lista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 un tipo de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colección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las que los elementos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tienen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un orden,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 decir, existe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una secuencia de elementos. 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ellas cada elemento estará en una determinada posición (índice) de la lista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Clase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ArrayList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498688" y="302131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Juan</a:t>
            </a:r>
            <a:endParaRPr lang="es-PE" sz="1200"/>
          </a:p>
        </p:txBody>
      </p:sp>
      <p:sp>
        <p:nvSpPr>
          <p:cNvPr id="29" name="Rectángulo 28"/>
          <p:cNvSpPr/>
          <p:nvPr/>
        </p:nvSpPr>
        <p:spPr>
          <a:xfrm>
            <a:off x="3150939" y="302131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Rosa</a:t>
            </a:r>
            <a:endParaRPr lang="es-PE" sz="1200"/>
          </a:p>
        </p:txBody>
      </p:sp>
      <p:sp>
        <p:nvSpPr>
          <p:cNvPr id="30" name="Rectángulo 29"/>
          <p:cNvSpPr/>
          <p:nvPr/>
        </p:nvSpPr>
        <p:spPr>
          <a:xfrm>
            <a:off x="3791019" y="3021315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Pedro</a:t>
            </a:r>
            <a:endParaRPr lang="es-PE" sz="1200"/>
          </a:p>
        </p:txBody>
      </p:sp>
      <p:sp>
        <p:nvSpPr>
          <p:cNvPr id="31" name="Rectángulo 30"/>
          <p:cNvSpPr/>
          <p:nvPr/>
        </p:nvSpPr>
        <p:spPr>
          <a:xfrm>
            <a:off x="4427802" y="302131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Inés</a:t>
            </a:r>
            <a:endParaRPr lang="es-PE" sz="1200"/>
          </a:p>
        </p:txBody>
      </p:sp>
      <p:sp>
        <p:nvSpPr>
          <p:cNvPr id="32" name="Rectángulo 31"/>
          <p:cNvSpPr/>
          <p:nvPr/>
        </p:nvSpPr>
        <p:spPr>
          <a:xfrm>
            <a:off x="5080053" y="3021314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Raúl</a:t>
            </a:r>
            <a:endParaRPr lang="es-PE" sz="1200"/>
          </a:p>
        </p:txBody>
      </p:sp>
      <p:sp>
        <p:nvSpPr>
          <p:cNvPr id="33" name="Rectángulo 32"/>
          <p:cNvSpPr/>
          <p:nvPr/>
        </p:nvSpPr>
        <p:spPr>
          <a:xfrm>
            <a:off x="5728275" y="302131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María</a:t>
            </a:r>
            <a:endParaRPr lang="es-PE" sz="1200" dirty="0"/>
          </a:p>
        </p:txBody>
      </p:sp>
      <p:sp>
        <p:nvSpPr>
          <p:cNvPr id="34" name="Rectángulo 33"/>
          <p:cNvSpPr/>
          <p:nvPr/>
        </p:nvSpPr>
        <p:spPr>
          <a:xfrm>
            <a:off x="6388668" y="302131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Luis</a:t>
            </a:r>
            <a:endParaRPr lang="es-PE" sz="1200" dirty="0"/>
          </a:p>
        </p:txBody>
      </p:sp>
      <p:sp>
        <p:nvSpPr>
          <p:cNvPr id="37" name="Rectángulo 36"/>
          <p:cNvSpPr/>
          <p:nvPr/>
        </p:nvSpPr>
        <p:spPr>
          <a:xfrm>
            <a:off x="1837203" y="3021316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Pablo</a:t>
            </a:r>
            <a:endParaRPr lang="es-PE" sz="1200" dirty="0"/>
          </a:p>
        </p:txBody>
      </p:sp>
      <p:sp>
        <p:nvSpPr>
          <p:cNvPr id="38" name="CuadroTexto 3"/>
          <p:cNvSpPr txBox="1"/>
          <p:nvPr/>
        </p:nvSpPr>
        <p:spPr>
          <a:xfrm>
            <a:off x="2033789" y="3731624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 smtClean="0"/>
              <a:t>0</a:t>
            </a:r>
            <a:endParaRPr lang="es-PE" sz="1200" b="1" dirty="0"/>
          </a:p>
        </p:txBody>
      </p:sp>
      <p:sp>
        <p:nvSpPr>
          <p:cNvPr id="39" name="CuadroTexto 16"/>
          <p:cNvSpPr txBox="1"/>
          <p:nvPr/>
        </p:nvSpPr>
        <p:spPr>
          <a:xfrm>
            <a:off x="2706455" y="3731624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1</a:t>
            </a:r>
          </a:p>
        </p:txBody>
      </p:sp>
      <p:sp>
        <p:nvSpPr>
          <p:cNvPr id="40" name="CuadroTexto 17"/>
          <p:cNvSpPr txBox="1"/>
          <p:nvPr/>
        </p:nvSpPr>
        <p:spPr>
          <a:xfrm>
            <a:off x="3344452" y="3731624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2</a:t>
            </a:r>
          </a:p>
        </p:txBody>
      </p:sp>
      <p:sp>
        <p:nvSpPr>
          <p:cNvPr id="41" name="CuadroTexto 20"/>
          <p:cNvSpPr txBox="1"/>
          <p:nvPr/>
        </p:nvSpPr>
        <p:spPr>
          <a:xfrm>
            <a:off x="3999900" y="3731624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3</a:t>
            </a:r>
          </a:p>
        </p:txBody>
      </p:sp>
      <p:sp>
        <p:nvSpPr>
          <p:cNvPr id="42" name="CuadroTexto 21"/>
          <p:cNvSpPr txBox="1"/>
          <p:nvPr/>
        </p:nvSpPr>
        <p:spPr>
          <a:xfrm>
            <a:off x="5284739" y="3731624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5</a:t>
            </a:r>
          </a:p>
        </p:txBody>
      </p:sp>
      <p:sp>
        <p:nvSpPr>
          <p:cNvPr id="43" name="CuadroTexto 22"/>
          <p:cNvSpPr txBox="1"/>
          <p:nvPr/>
        </p:nvSpPr>
        <p:spPr>
          <a:xfrm>
            <a:off x="5953241" y="3731624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6</a:t>
            </a:r>
          </a:p>
        </p:txBody>
      </p:sp>
      <p:sp>
        <p:nvSpPr>
          <p:cNvPr id="44" name="CuadroTexto 23"/>
          <p:cNvSpPr txBox="1"/>
          <p:nvPr/>
        </p:nvSpPr>
        <p:spPr>
          <a:xfrm>
            <a:off x="6612094" y="3731624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7</a:t>
            </a:r>
          </a:p>
        </p:txBody>
      </p:sp>
      <p:sp>
        <p:nvSpPr>
          <p:cNvPr id="47" name="CuadroTexto 26"/>
          <p:cNvSpPr txBox="1"/>
          <p:nvPr/>
        </p:nvSpPr>
        <p:spPr>
          <a:xfrm>
            <a:off x="4620254" y="3731623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812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11" y="2913811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467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Clase </a:t>
            </a:r>
            <a:r>
              <a:rPr lang="es-MX" sz="1600" b="1" spc="-10" dirty="0" err="1" smtClean="0">
                <a:solidFill>
                  <a:srgbClr val="262626"/>
                </a:solidFill>
                <a:cs typeface="Source Sans Pro"/>
              </a:rPr>
              <a:t>ArrayList</a:t>
            </a: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Arraylist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es una clase de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Java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que nos permite almacenar datos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una lista dinámica. 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La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clase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ArrayList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tiene diversos métodos que nos permiten agregar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, eliminar y modificar los datos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dinámicamente.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Clase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ArrayList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531172" y="308774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Juan</a:t>
            </a:r>
            <a:endParaRPr lang="es-PE" sz="1200"/>
          </a:p>
        </p:txBody>
      </p:sp>
      <p:sp>
        <p:nvSpPr>
          <p:cNvPr id="29" name="Rectángulo 28"/>
          <p:cNvSpPr/>
          <p:nvPr/>
        </p:nvSpPr>
        <p:spPr>
          <a:xfrm>
            <a:off x="3183423" y="308774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Rosa</a:t>
            </a:r>
            <a:endParaRPr lang="es-PE" sz="1200"/>
          </a:p>
        </p:txBody>
      </p:sp>
      <p:sp>
        <p:nvSpPr>
          <p:cNvPr id="30" name="Rectángulo 29"/>
          <p:cNvSpPr/>
          <p:nvPr/>
        </p:nvSpPr>
        <p:spPr>
          <a:xfrm>
            <a:off x="3823503" y="3087746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Pedro</a:t>
            </a:r>
            <a:endParaRPr lang="es-PE" sz="1200"/>
          </a:p>
        </p:txBody>
      </p:sp>
      <p:sp>
        <p:nvSpPr>
          <p:cNvPr id="31" name="Rectángulo 30"/>
          <p:cNvSpPr/>
          <p:nvPr/>
        </p:nvSpPr>
        <p:spPr>
          <a:xfrm>
            <a:off x="4460286" y="308774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Inés</a:t>
            </a:r>
            <a:endParaRPr lang="es-PE" sz="1200"/>
          </a:p>
        </p:txBody>
      </p:sp>
      <p:sp>
        <p:nvSpPr>
          <p:cNvPr id="32" name="Rectángulo 31"/>
          <p:cNvSpPr/>
          <p:nvPr/>
        </p:nvSpPr>
        <p:spPr>
          <a:xfrm>
            <a:off x="5112537" y="3087745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Raúl</a:t>
            </a:r>
            <a:endParaRPr lang="es-PE" sz="1200"/>
          </a:p>
        </p:txBody>
      </p:sp>
      <p:sp>
        <p:nvSpPr>
          <p:cNvPr id="33" name="Rectángulo 32"/>
          <p:cNvSpPr/>
          <p:nvPr/>
        </p:nvSpPr>
        <p:spPr>
          <a:xfrm>
            <a:off x="5760759" y="308774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María</a:t>
            </a:r>
            <a:endParaRPr lang="es-PE" sz="1200"/>
          </a:p>
        </p:txBody>
      </p:sp>
      <p:sp>
        <p:nvSpPr>
          <p:cNvPr id="34" name="Rectángulo 33"/>
          <p:cNvSpPr/>
          <p:nvPr/>
        </p:nvSpPr>
        <p:spPr>
          <a:xfrm>
            <a:off x="6421152" y="308774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Luis</a:t>
            </a:r>
            <a:endParaRPr lang="es-PE" sz="1200" dirty="0"/>
          </a:p>
        </p:txBody>
      </p:sp>
      <p:sp>
        <p:nvSpPr>
          <p:cNvPr id="37" name="Rectángulo 36"/>
          <p:cNvSpPr/>
          <p:nvPr/>
        </p:nvSpPr>
        <p:spPr>
          <a:xfrm>
            <a:off x="1869687" y="308774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Pablo</a:t>
            </a:r>
            <a:endParaRPr lang="es-PE" sz="1200" dirty="0"/>
          </a:p>
        </p:txBody>
      </p:sp>
      <p:sp>
        <p:nvSpPr>
          <p:cNvPr id="38" name="CuadroTexto 3"/>
          <p:cNvSpPr txBox="1"/>
          <p:nvPr/>
        </p:nvSpPr>
        <p:spPr>
          <a:xfrm>
            <a:off x="2066273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 smtClean="0"/>
              <a:t>0</a:t>
            </a:r>
            <a:endParaRPr lang="es-PE" sz="1200" b="1" dirty="0"/>
          </a:p>
        </p:txBody>
      </p:sp>
      <p:sp>
        <p:nvSpPr>
          <p:cNvPr id="39" name="CuadroTexto 16"/>
          <p:cNvSpPr txBox="1"/>
          <p:nvPr/>
        </p:nvSpPr>
        <p:spPr>
          <a:xfrm>
            <a:off x="2738939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1</a:t>
            </a:r>
          </a:p>
        </p:txBody>
      </p:sp>
      <p:sp>
        <p:nvSpPr>
          <p:cNvPr id="40" name="CuadroTexto 17"/>
          <p:cNvSpPr txBox="1"/>
          <p:nvPr/>
        </p:nvSpPr>
        <p:spPr>
          <a:xfrm>
            <a:off x="3376936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2</a:t>
            </a:r>
          </a:p>
        </p:txBody>
      </p:sp>
      <p:sp>
        <p:nvSpPr>
          <p:cNvPr id="41" name="CuadroTexto 20"/>
          <p:cNvSpPr txBox="1"/>
          <p:nvPr/>
        </p:nvSpPr>
        <p:spPr>
          <a:xfrm>
            <a:off x="4032384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3</a:t>
            </a:r>
          </a:p>
        </p:txBody>
      </p:sp>
      <p:sp>
        <p:nvSpPr>
          <p:cNvPr id="42" name="CuadroTexto 21"/>
          <p:cNvSpPr txBox="1"/>
          <p:nvPr/>
        </p:nvSpPr>
        <p:spPr>
          <a:xfrm>
            <a:off x="5317223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5</a:t>
            </a:r>
          </a:p>
        </p:txBody>
      </p:sp>
      <p:sp>
        <p:nvSpPr>
          <p:cNvPr id="43" name="CuadroTexto 22"/>
          <p:cNvSpPr txBox="1"/>
          <p:nvPr/>
        </p:nvSpPr>
        <p:spPr>
          <a:xfrm>
            <a:off x="5985725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6</a:t>
            </a:r>
          </a:p>
        </p:txBody>
      </p:sp>
      <p:sp>
        <p:nvSpPr>
          <p:cNvPr id="44" name="CuadroTexto 23"/>
          <p:cNvSpPr txBox="1"/>
          <p:nvPr/>
        </p:nvSpPr>
        <p:spPr>
          <a:xfrm>
            <a:off x="6644578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7</a:t>
            </a:r>
          </a:p>
        </p:txBody>
      </p:sp>
      <p:sp>
        <p:nvSpPr>
          <p:cNvPr id="47" name="CuadroTexto 26"/>
          <p:cNvSpPr txBox="1"/>
          <p:nvPr/>
        </p:nvSpPr>
        <p:spPr>
          <a:xfrm>
            <a:off x="4652738" y="3798054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1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11" y="2913811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600" spc="-10" dirty="0" err="1">
                <a:solidFill>
                  <a:srgbClr val="262626"/>
                </a:solidFill>
                <a:cs typeface="Source Sans Pro"/>
              </a:rPr>
              <a:t>Sintáxis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:</a:t>
            </a:r>
          </a:p>
          <a:p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ArrayList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 &lt;</a:t>
            </a:r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nombre_clase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&gt; variable = new </a:t>
            </a:r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ArrayList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&lt;&gt;();</a:t>
            </a:r>
          </a:p>
          <a:p>
            <a:endParaRPr lang="es-PE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Ejemplo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: creamos una lista para almacenar nombres de personas.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>
              <a:solidFill>
                <a:srgbClr val="262626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ArrayList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 &lt;</a:t>
            </a:r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String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&gt; nombres = new </a:t>
            </a:r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ArrayList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&lt;&gt;();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Clase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ArrayList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531172" y="308774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Juan</a:t>
            </a:r>
            <a:endParaRPr lang="es-PE" sz="1200"/>
          </a:p>
        </p:txBody>
      </p:sp>
      <p:sp>
        <p:nvSpPr>
          <p:cNvPr id="29" name="Rectángulo 28"/>
          <p:cNvSpPr/>
          <p:nvPr/>
        </p:nvSpPr>
        <p:spPr>
          <a:xfrm>
            <a:off x="3183423" y="308774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Rosa</a:t>
            </a:r>
            <a:endParaRPr lang="es-PE" sz="1200"/>
          </a:p>
        </p:txBody>
      </p:sp>
      <p:sp>
        <p:nvSpPr>
          <p:cNvPr id="30" name="Rectángulo 29"/>
          <p:cNvSpPr/>
          <p:nvPr/>
        </p:nvSpPr>
        <p:spPr>
          <a:xfrm>
            <a:off x="3823503" y="3087746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Pedro</a:t>
            </a:r>
            <a:endParaRPr lang="es-PE" sz="1200"/>
          </a:p>
        </p:txBody>
      </p:sp>
      <p:sp>
        <p:nvSpPr>
          <p:cNvPr id="31" name="Rectángulo 30"/>
          <p:cNvSpPr/>
          <p:nvPr/>
        </p:nvSpPr>
        <p:spPr>
          <a:xfrm>
            <a:off x="4460286" y="308774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Inés</a:t>
            </a:r>
            <a:endParaRPr lang="es-PE" sz="1200"/>
          </a:p>
        </p:txBody>
      </p:sp>
      <p:sp>
        <p:nvSpPr>
          <p:cNvPr id="32" name="Rectángulo 31"/>
          <p:cNvSpPr/>
          <p:nvPr/>
        </p:nvSpPr>
        <p:spPr>
          <a:xfrm>
            <a:off x="5112537" y="3087745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Raúl</a:t>
            </a:r>
            <a:endParaRPr lang="es-PE" sz="1200"/>
          </a:p>
        </p:txBody>
      </p:sp>
      <p:sp>
        <p:nvSpPr>
          <p:cNvPr id="33" name="Rectángulo 32"/>
          <p:cNvSpPr/>
          <p:nvPr/>
        </p:nvSpPr>
        <p:spPr>
          <a:xfrm>
            <a:off x="5760759" y="308774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smtClean="0"/>
              <a:t>María</a:t>
            </a:r>
            <a:endParaRPr lang="es-PE" sz="1200"/>
          </a:p>
        </p:txBody>
      </p:sp>
      <p:sp>
        <p:nvSpPr>
          <p:cNvPr id="34" name="Rectángulo 33"/>
          <p:cNvSpPr/>
          <p:nvPr/>
        </p:nvSpPr>
        <p:spPr>
          <a:xfrm>
            <a:off x="6421152" y="308774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Luis</a:t>
            </a:r>
            <a:endParaRPr lang="es-PE" sz="1200" dirty="0"/>
          </a:p>
        </p:txBody>
      </p:sp>
      <p:sp>
        <p:nvSpPr>
          <p:cNvPr id="37" name="Rectángulo 36"/>
          <p:cNvSpPr/>
          <p:nvPr/>
        </p:nvSpPr>
        <p:spPr>
          <a:xfrm>
            <a:off x="1869687" y="308774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Pablo</a:t>
            </a:r>
            <a:endParaRPr lang="es-PE" sz="1200" dirty="0"/>
          </a:p>
        </p:txBody>
      </p:sp>
      <p:sp>
        <p:nvSpPr>
          <p:cNvPr id="38" name="CuadroTexto 3"/>
          <p:cNvSpPr txBox="1"/>
          <p:nvPr/>
        </p:nvSpPr>
        <p:spPr>
          <a:xfrm>
            <a:off x="2066273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 smtClean="0"/>
              <a:t>0</a:t>
            </a:r>
            <a:endParaRPr lang="es-PE" sz="1200" b="1" dirty="0"/>
          </a:p>
        </p:txBody>
      </p:sp>
      <p:sp>
        <p:nvSpPr>
          <p:cNvPr id="39" name="CuadroTexto 16"/>
          <p:cNvSpPr txBox="1"/>
          <p:nvPr/>
        </p:nvSpPr>
        <p:spPr>
          <a:xfrm>
            <a:off x="2738939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1</a:t>
            </a:r>
          </a:p>
        </p:txBody>
      </p:sp>
      <p:sp>
        <p:nvSpPr>
          <p:cNvPr id="40" name="CuadroTexto 17"/>
          <p:cNvSpPr txBox="1"/>
          <p:nvPr/>
        </p:nvSpPr>
        <p:spPr>
          <a:xfrm>
            <a:off x="3376936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2</a:t>
            </a:r>
          </a:p>
        </p:txBody>
      </p:sp>
      <p:sp>
        <p:nvSpPr>
          <p:cNvPr id="41" name="CuadroTexto 20"/>
          <p:cNvSpPr txBox="1"/>
          <p:nvPr/>
        </p:nvSpPr>
        <p:spPr>
          <a:xfrm>
            <a:off x="4032384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3</a:t>
            </a:r>
          </a:p>
        </p:txBody>
      </p:sp>
      <p:sp>
        <p:nvSpPr>
          <p:cNvPr id="42" name="CuadroTexto 21"/>
          <p:cNvSpPr txBox="1"/>
          <p:nvPr/>
        </p:nvSpPr>
        <p:spPr>
          <a:xfrm>
            <a:off x="5317223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5</a:t>
            </a:r>
          </a:p>
        </p:txBody>
      </p:sp>
      <p:sp>
        <p:nvSpPr>
          <p:cNvPr id="43" name="CuadroTexto 22"/>
          <p:cNvSpPr txBox="1"/>
          <p:nvPr/>
        </p:nvSpPr>
        <p:spPr>
          <a:xfrm>
            <a:off x="5985725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6</a:t>
            </a:r>
          </a:p>
        </p:txBody>
      </p:sp>
      <p:sp>
        <p:nvSpPr>
          <p:cNvPr id="44" name="CuadroTexto 23"/>
          <p:cNvSpPr txBox="1"/>
          <p:nvPr/>
        </p:nvSpPr>
        <p:spPr>
          <a:xfrm>
            <a:off x="6644578" y="379805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7</a:t>
            </a:r>
          </a:p>
        </p:txBody>
      </p:sp>
      <p:sp>
        <p:nvSpPr>
          <p:cNvPr id="47" name="CuadroTexto 26"/>
          <p:cNvSpPr txBox="1"/>
          <p:nvPr/>
        </p:nvSpPr>
        <p:spPr>
          <a:xfrm>
            <a:off x="4652738" y="3798054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652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Métodos de la clase </a:t>
            </a:r>
            <a:r>
              <a:rPr lang="es-ES" sz="2800" dirty="0" err="1" smtClean="0">
                <a:solidFill>
                  <a:srgbClr val="FFFFFF"/>
                </a:solidFill>
              </a:rPr>
              <a:t>ArrayList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71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Words>931</Words>
  <Application>Microsoft Office PowerPoint</Application>
  <PresentationFormat>Presentación en pantalla (16:10)</PresentationFormat>
  <Paragraphs>328</Paragraphs>
  <Slides>19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Luis Becerrra</cp:lastModifiedBy>
  <cp:revision>609</cp:revision>
  <cp:lastPrinted>2018-01-16T21:42:59Z</cp:lastPrinted>
  <dcterms:created xsi:type="dcterms:W3CDTF">2016-10-06T14:52:02Z</dcterms:created>
  <dcterms:modified xsi:type="dcterms:W3CDTF">2019-05-15T02:51:44Z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