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6" r:id="rId2"/>
    <p:sldId id="306" r:id="rId3"/>
    <p:sldId id="340" r:id="rId4"/>
    <p:sldId id="332" r:id="rId5"/>
    <p:sldId id="471" r:id="rId6"/>
    <p:sldId id="498" r:id="rId7"/>
    <p:sldId id="499" r:id="rId8"/>
    <p:sldId id="512" r:id="rId9"/>
    <p:sldId id="513" r:id="rId10"/>
    <p:sldId id="515" r:id="rId11"/>
    <p:sldId id="514" r:id="rId12"/>
    <p:sldId id="516" r:id="rId13"/>
    <p:sldId id="517" r:id="rId14"/>
    <p:sldId id="518" r:id="rId15"/>
    <p:sldId id="519" r:id="rId16"/>
    <p:sldId id="524" r:id="rId17"/>
    <p:sldId id="520" r:id="rId18"/>
    <p:sldId id="521" r:id="rId19"/>
    <p:sldId id="522" r:id="rId20"/>
    <p:sldId id="523" r:id="rId21"/>
    <p:sldId id="525" r:id="rId22"/>
    <p:sldId id="526" r:id="rId23"/>
    <p:sldId id="527" r:id="rId24"/>
    <p:sldId id="528" r:id="rId25"/>
    <p:sldId id="303" r:id="rId26"/>
    <p:sldId id="305" r:id="rId27"/>
  </p:sldIdLst>
  <p:sldSz cx="9144000" cy="5715000" type="screen16x1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85A6"/>
    <a:srgbClr val="F2F2F2"/>
    <a:srgbClr val="558ED5"/>
    <a:srgbClr val="E6E6E6"/>
    <a:srgbClr val="D1022C"/>
    <a:srgbClr val="BFD5EF"/>
    <a:srgbClr val="FFFFFF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3981" autoAdjust="0"/>
  </p:normalViewPr>
  <p:slideViewPr>
    <p:cSldViewPr snapToGrid="0" snapToObjects="1" showGuides="1">
      <p:cViewPr varScale="1">
        <p:scale>
          <a:sx n="162" d="100"/>
          <a:sy n="162" d="100"/>
        </p:scale>
        <p:origin x="93" y="165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22/05/2019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6961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46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281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052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7908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0698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513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783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399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60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7151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211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840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38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26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611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823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962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10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828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35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NOMBRE DEL CURSO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XX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204422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2019 ISIL.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mosaprogramacion.com/2015/06/como-crear-dialogos-en-andro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hyperlink" Target="https://developer.android.com/reference/android/widget/ArrayAdapter.html" TargetMode="External"/><Relationship Id="rId4" Type="http://schemas.openxmlformats.org/officeDocument/2006/relationships/hyperlink" Target="https://developer.android.com/guide/topics/ui/layout/recyclerview#jav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 smtClean="0">
                <a:solidFill>
                  <a:srgbClr val="FFFFFF"/>
                </a:solidFill>
              </a:rPr>
              <a:t>15</a:t>
            </a:r>
            <a:endParaRPr lang="es-ES" sz="5800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5197371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 smtClean="0">
                <a:solidFill>
                  <a:srgbClr val="FFFFFF"/>
                </a:solidFill>
              </a:rPr>
              <a:t>Desarrollo de Aplicaciones con POO</a:t>
            </a:r>
            <a:endParaRPr lang="es-ES" sz="3600" b="1" dirty="0" smtClean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Desarrollo de Aplicaciones con POO</a:t>
            </a:r>
            <a:endParaRPr lang="es-ES" sz="1600" dirty="0" smtClean="0">
              <a:solidFill>
                <a:srgbClr val="FFFFFF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la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PlatosAdapter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creamos una referencia al Contexto de la aplicación porque la necesitaremos luego.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0" y="1606364"/>
            <a:ext cx="6158405" cy="2878229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la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PlatosAdapter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creamos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ClickListener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para agregar la funcionalidad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click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5" y="1178578"/>
            <a:ext cx="6174962" cy="2445404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un Diálogo que se mostrará a modo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popup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flotante en la aplicación y mostrará dos opciones: Modificar y Eliminar.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Luego mediante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switch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programaremos ambas funcionalidades.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5" y="1938602"/>
            <a:ext cx="6759319" cy="3359726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Utilizaremos otro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Dialog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para preguntarle al usuario si está seguro de eliminar el ítem seleccionado.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Si presiona la opción “Eliminar” se removerá el ítem de la lista y se actualizará en la aplicación al llamar al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notifyDataSetChanged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().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4" y="1700494"/>
            <a:ext cx="6939058" cy="3100106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140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Ahora crearemos una nueva actividad llamada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PlatoActivity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que servirá para agregar nuevos platos y también para modificar los existentes. 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1964110"/>
            <a:ext cx="2323148" cy="16716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46" y="1871802"/>
            <a:ext cx="1745234" cy="18562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393" y="1626393"/>
            <a:ext cx="2490014" cy="2827046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132861" y="2654532"/>
            <a:ext cx="316006" cy="2907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5702333" y="2654531"/>
            <a:ext cx="316006" cy="2907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6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0095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Definimos la variables que almacenaran las referencias de los componentes de interfaz utilizando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findViewById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obtenemos los datos del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Intent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“Tipo” puede ser “Modificar” o “Eliminar”.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1580309"/>
            <a:ext cx="4809173" cy="1768793"/>
          </a:xfrm>
          <a:prstGeom prst="rect">
            <a:avLst/>
          </a:prstGeom>
        </p:spPr>
      </p:pic>
      <p:sp>
        <p:nvSpPr>
          <p:cNvPr id="11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935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La lista de platos y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adapter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los utilizaremos como miembros de clase para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3" y="2174353"/>
            <a:ext cx="7667065" cy="859919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Según sea la opción ejecutaremos diferentes funcionalidades.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Modificar: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30" y="1803174"/>
            <a:ext cx="5866448" cy="305466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880481" y="4629150"/>
            <a:ext cx="443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Agregamos o modificamos un elemento </a:t>
            </a:r>
          </a:p>
          <a:p>
            <a:r>
              <a:rPr lang="es-PE" dirty="0" smtClean="0"/>
              <a:t>de la lista utilizando la actividad </a:t>
            </a:r>
            <a:r>
              <a:rPr lang="es-PE" dirty="0" err="1" smtClean="0"/>
              <a:t>PlatoActivity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13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Según sea la opción ejecutaremos diferentes funcionalidades.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Agregar: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880481" y="4629150"/>
            <a:ext cx="443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Agregamos o modificamos un elemento </a:t>
            </a:r>
          </a:p>
          <a:p>
            <a:r>
              <a:rPr lang="es-PE" dirty="0" smtClean="0"/>
              <a:t>de la lista utilizando la actividad </a:t>
            </a:r>
            <a:r>
              <a:rPr lang="es-PE" dirty="0" err="1" smtClean="0"/>
              <a:t>PlatoActivity</a:t>
            </a:r>
            <a:r>
              <a:rPr lang="es-PE" dirty="0" smtClean="0"/>
              <a:t>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8" y="1859131"/>
            <a:ext cx="8588979" cy="2346436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Por último para agregar elementos adicionamos un botón en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MainActivity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1671917"/>
            <a:ext cx="2008671" cy="11418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842" y="1269907"/>
            <a:ext cx="2406015" cy="4123373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198107" y="2002490"/>
            <a:ext cx="695885" cy="480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59" y="4206576"/>
            <a:ext cx="1632277" cy="108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OBJETIVOS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Aplicar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todos lo aprendido en el curso (Programación orientada a objetos y desarrollo móvil) para desarrollar una aplicación más compleja (Registro de datos, eliminación y modificación de datos).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Implementar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AlertDialog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para permitir al usuario escoger entre varias opciones.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Utilizar el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notifyDataSetChanged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() de la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Adapter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637200" lvl="1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083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Método del botón en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Comentamos el siguiente código para evitar repeticiones de ítems: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Cabe resaltar que todos los platos tendrán la imagen de Lomo Saltado.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i="1" spc="-10" dirty="0" smtClean="0">
                <a:solidFill>
                  <a:srgbClr val="262626"/>
                </a:solidFill>
                <a:cs typeface="Source Sans Pro"/>
              </a:rPr>
              <a:t>Corremos la aplicación y la probamos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187264"/>
            <a:ext cx="4849178" cy="6915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1" y="2692324"/>
            <a:ext cx="1617569" cy="1247944"/>
          </a:xfrm>
          <a:prstGeom prst="rect">
            <a:avLst/>
          </a:prstGeom>
        </p:spPr>
      </p:pic>
      <p:sp>
        <p:nvSpPr>
          <p:cNvPr id="11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91" y="1206089"/>
            <a:ext cx="2148840" cy="3794760"/>
          </a:xfrm>
          <a:prstGeom prst="rect">
            <a:avLst/>
          </a:prstGeom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7140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Flujo de la aplicación: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1" y="1438974"/>
            <a:ext cx="2057400" cy="33547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571" y="1231806"/>
            <a:ext cx="2128838" cy="3769043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2770094" y="2992530"/>
            <a:ext cx="437029" cy="436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>
            <a:off x="5570324" y="2992530"/>
            <a:ext cx="437029" cy="436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0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140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Flujo de la aplicación: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2770094" y="2992530"/>
            <a:ext cx="437029" cy="436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>
            <a:off x="5570324" y="2992530"/>
            <a:ext cx="437029" cy="436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71" y="1485900"/>
            <a:ext cx="2123123" cy="3771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061" y="1485900"/>
            <a:ext cx="2140268" cy="380619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921" y="1488757"/>
            <a:ext cx="2123123" cy="3766185"/>
          </a:xfrm>
          <a:prstGeom prst="rect">
            <a:avLst/>
          </a:prstGeom>
        </p:spPr>
      </p:pic>
      <p:sp>
        <p:nvSpPr>
          <p:cNvPr id="1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140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Flujo de la aplicación: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2770094" y="2992530"/>
            <a:ext cx="437029" cy="436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>
            <a:off x="5570324" y="2992530"/>
            <a:ext cx="437029" cy="436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50" y="1488757"/>
            <a:ext cx="2143125" cy="38490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873" y="1488757"/>
            <a:ext cx="2171700" cy="37890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71" y="1451609"/>
            <a:ext cx="2131695" cy="382619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79868" y="805278"/>
            <a:ext cx="218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Damos </a:t>
            </a:r>
            <a:r>
              <a:rPr lang="es-PE" dirty="0" err="1" smtClean="0"/>
              <a:t>click</a:t>
            </a:r>
            <a:r>
              <a:rPr lang="es-PE" dirty="0" smtClean="0"/>
              <a:t> en Arroz </a:t>
            </a:r>
          </a:p>
          <a:p>
            <a:r>
              <a:rPr lang="es-PE" dirty="0" smtClean="0"/>
              <a:t>con huevo</a:t>
            </a:r>
            <a:endParaRPr lang="en-US" dirty="0"/>
          </a:p>
        </p:txBody>
      </p:sp>
      <p:sp>
        <p:nvSpPr>
          <p:cNvPr id="1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140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Flujo de la aplicación: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2770094" y="2992530"/>
            <a:ext cx="437029" cy="436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>
            <a:off x="5570324" y="2992530"/>
            <a:ext cx="437029" cy="436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6179868" y="627104"/>
            <a:ext cx="208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 eliminó arroz con</a:t>
            </a:r>
          </a:p>
          <a:p>
            <a:r>
              <a:rPr lang="es-PE" dirty="0" smtClean="0"/>
              <a:t>huevo.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75" y="1310527"/>
            <a:ext cx="2140268" cy="38004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018" y="1310527"/>
            <a:ext cx="2137410" cy="38090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868" y="1310527"/>
            <a:ext cx="2154555" cy="3829050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el desarrollo de una aplicación móvil tenemos que aplicar todos los conocimientos de POO.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Es muy común recurrir a un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RecyclerView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no solo para mostrar datos sino para interactuar con ellos, por ejemplo, al darles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click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mostrar menú de opciones.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Podemos agregar un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popup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en nuestra aplicación utilizando la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clae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AlertDialog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actualizar de manera visual un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RecyclerView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cuando los datos del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ArrayList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han cambiado debemos llamar al método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notifyDataSetChanged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en el adaptador.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3"/>
              </a:rPr>
              <a:t>http://www.hermosaprogramacion.com/2015/06/como-crear-dialogos-en-android/</a:t>
            </a:r>
            <a:endParaRPr lang="en-US" sz="1600" dirty="0" smtClean="0">
              <a:hlinkClick r:id="rId4"/>
            </a:endParaRP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developer.android.com/guide/topics/ui/layout/recyclerview#java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5"/>
              </a:rPr>
              <a:t>https://developer.android.com/reference/android/widget/ArrayAdapter.html</a:t>
            </a:r>
            <a:endParaRPr lang="es" sz="15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7987742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las aplicaciones móviles tenemos varias actividades y diferentes tareas a ejecutar, en esta sesión desarrollaremos una aplicación que permita visualizar elementos, agregar nuevos elementos, modificarlos y eliminarlos.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aplicaciones movi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26" y="2624418"/>
            <a:ext cx="2926080" cy="15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39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>
                <a:solidFill>
                  <a:srgbClr val="FFFFFF"/>
                </a:solidFill>
              </a:rPr>
              <a:t>Desarrollo de Aplicaciones con POO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87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Caso de estudio</a:t>
            </a: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Crearemos una aplicación móvil para registrar datos de platos en un restaurante.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La aplicación debe permitir agregar nuevos platos, modificarlos, eliminarlos y mostrarlos en una lista.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Utilizaremos como base el proyecto de la sesión anterior.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0829" y="2823975"/>
            <a:ext cx="505779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Plato(String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getNombre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getImagen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getDescripcion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getPrecio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n-US" sz="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0587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Empezamos creando una nueva actividad llamada Home.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Luego de crearla vamos al archivo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manifest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configuramos para que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HomeActivity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sea la nueva actividad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Launcher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, es decir, la primera que se lance al abrir la aplicación. Para ello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intent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filter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debe estar dentro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HomeActivity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ya no dentro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1199382"/>
            <a:ext cx="2506179" cy="17214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1" y="3910084"/>
            <a:ext cx="3858504" cy="1149017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HomeActivity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creamos la siguiente interfaz utilizando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ImageView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dos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EditText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uno en modo email y otro en modo contraseña.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2083332"/>
            <a:ext cx="2373876" cy="20647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544" y="1336405"/>
            <a:ext cx="2208680" cy="3834515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3617670" y="2860211"/>
            <a:ext cx="877421" cy="5109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el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Login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para el botón y luego lo asignamos en el diseñador en la propiedad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onclick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Al presionar el botón se abrirá la actividad del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7875" y="1852010"/>
            <a:ext cx="657103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HomeActivity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activity_home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Login(View view){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et_username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tv_username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et_password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tv_contrasena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et_username.getText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et_password.getText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"1234"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HomeActivity.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et_username.getText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incorrectos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28" y="1487980"/>
            <a:ext cx="1677540" cy="697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Vamos a mostrar un menú al dar un toque en cualquier ítem del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que muestre opciones para modificar o eliminar. Para ello vamos crear una referencia del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Padre en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ViewHolder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012" y="1842335"/>
            <a:ext cx="4457700" cy="25346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75" y="1683745"/>
            <a:ext cx="2005965" cy="2851785"/>
          </a:xfrm>
          <a:prstGeom prst="rect">
            <a:avLst/>
          </a:prstGeom>
        </p:spPr>
      </p:pic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Desarrollo de Aplicaciones con </a:t>
            </a:r>
            <a:r>
              <a:rPr lang="es-MX" sz="1700" dirty="0" smtClean="0">
                <a:solidFill>
                  <a:srgbClr val="438AD7"/>
                </a:solidFill>
              </a:rPr>
              <a:t>POO</a:t>
            </a:r>
            <a:endParaRPr lang="es-MX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842</Words>
  <Application>Microsoft Office PowerPoint</Application>
  <PresentationFormat>Presentación en pantalla (16:10)</PresentationFormat>
  <Paragraphs>681</Paragraphs>
  <Slides>26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Luis Becerrra</cp:lastModifiedBy>
  <cp:revision>731</cp:revision>
  <cp:lastPrinted>2018-01-16T21:42:59Z</cp:lastPrinted>
  <dcterms:created xsi:type="dcterms:W3CDTF">2016-10-06T14:52:02Z</dcterms:created>
  <dcterms:modified xsi:type="dcterms:W3CDTF">2019-05-22T07:32:58Z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