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99" r:id="rId8"/>
    <p:sldId id="288" r:id="rId9"/>
    <p:sldId id="300" r:id="rId10"/>
    <p:sldId id="306" r:id="rId11"/>
    <p:sldId id="302" r:id="rId12"/>
    <p:sldId id="301" r:id="rId13"/>
    <p:sldId id="303" r:id="rId14"/>
    <p:sldId id="304" r:id="rId15"/>
    <p:sldId id="30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CA389-C989-BBCA-0902-B0C8B2CA5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36473-05B2-4FA4-09BE-F8D48ED74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07A196-4691-EAFC-56B4-F8F6F46C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3D73-DA18-B5E6-C373-45D36DCDC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4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4863A-B148-EE36-4B63-C97F0D81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578B3-96CE-D8FA-8340-B55968461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92ADA-1D54-8D96-A112-32C4945D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5F85-D6BF-92F6-A1C5-781980F2B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85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106B-FD7F-681F-7D2E-C35B55E6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A6042-0CD0-3A42-8564-D3F2E16E0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68E951-1B3F-90B0-CB98-8638F7057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AC1E-1107-50A0-0EBB-C6352BDD4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5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5971-03FC-4946-B16A-993E069AE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D2AAC-C144-ED77-E867-1ED8CFBFF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6A8D3-3CB4-F4E2-5066-C78601A6F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6033-28BA-A3E8-EC8F-2D3E2C9FA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173A4-BF5F-E6DD-1570-D8D24E06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8BA1E-2055-915A-350D-27B64C11F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D3A3B-975A-7A24-BBF3-D84BA1FCD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90C9D-B37A-A629-2E1E-5E5114852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CE5ED-3383-A697-5790-9A7CDDEE6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025A1-A0B9-454F-38FC-CFD0B1176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75AE9F-B76D-5C94-7F90-56338B714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826B3-0D58-F984-A265-9A81FFF14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081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350FB-6E37-A1EE-6EBF-F9B680456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DD75-823B-02CA-27E7-2C1162599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7F666-1F1C-C1F4-F919-68A4DCF49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B35A3-884B-0D39-7639-907B7F28B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7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25CF2-D0C3-AEFE-EB0B-C2D96EA9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64208-FE8B-191D-0540-24050BF42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C78AF-7A3D-7F4C-2406-90A03F2E6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3897B-1404-F5C4-95F1-592F34647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ooks.toscrap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Books to Scrape: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12C44-15F2-2B28-E37B-352C4625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C233F4-B5C8-C294-5B35-B7F372EB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10" r="6210"/>
          <a:stretch/>
        </p:blipFill>
        <p:spPr>
          <a:xfrm>
            <a:off x="886120" y="1279974"/>
            <a:ext cx="5699068" cy="434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569FD-3ECE-D463-5E50-B21C434D00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29" r="4975"/>
          <a:stretch/>
        </p:blipFill>
        <p:spPr>
          <a:xfrm>
            <a:off x="6585187" y="1234250"/>
            <a:ext cx="5529385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6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43CBC-1AC2-EAF4-6773-832CF29B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D1B38B-AA7B-A32F-A864-5E3009AF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086"/>
            <a:ext cx="4580017" cy="3817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3C297-D8F9-D3D4-41F8-CDB2B30B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94" y="1190086"/>
            <a:ext cx="594411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C6D3D-C236-0489-0332-F2EA19AD8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065BF0F-C2B6-75C3-D50F-47E7F17A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24" y="827885"/>
            <a:ext cx="9779183" cy="1744415"/>
          </a:xfrm>
        </p:spPr>
        <p:txBody>
          <a:bodyPr/>
          <a:lstStyle/>
          <a:p>
            <a:r>
              <a:rPr lang="en-IN" sz="4000" dirty="0"/>
              <a:t>Outcomes and Findings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469B7-F3A8-F313-B645-50AC6CF72AF4}"/>
              </a:ext>
            </a:extLst>
          </p:cNvPr>
          <p:cNvSpPr txBox="1"/>
          <p:nvPr/>
        </p:nvSpPr>
        <p:spPr>
          <a:xfrm>
            <a:off x="1548358" y="2312717"/>
            <a:ext cx="8349785" cy="1886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Majority of books priced under £30.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Most books have a 3-star rating.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"Fiction" and "Nonfiction" dominate in quantity.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shows balanced availability, but few high-priced books are rare.</a:t>
            </a:r>
          </a:p>
        </p:txBody>
      </p:sp>
    </p:spTree>
    <p:extLst>
      <p:ext uri="{BB962C8B-B14F-4D97-AF65-F5344CB8AC3E}">
        <p14:creationId xmlns:p14="http://schemas.microsoft.com/office/powerpoint/2010/main" val="330390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Project Overview and Objective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410DAA-015C-C969-C96C-063508646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814" y="2182011"/>
            <a:ext cx="9106293" cy="224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Scrape book data from Books to Scrape.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 exploratory data analysis (EDA).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Derive insights using SQL queries.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 key patterns and findings.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8E3D6F-4603-C9DA-29AE-2F892B44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24" y="827885"/>
            <a:ext cx="9779183" cy="1744415"/>
          </a:xfrm>
        </p:spPr>
        <p:txBody>
          <a:bodyPr/>
          <a:lstStyle/>
          <a:p>
            <a:r>
              <a:rPr lang="en-IN" sz="4000" dirty="0"/>
              <a:t>Key Steps</a:t>
            </a:r>
            <a:endParaRPr lang="en-US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09F1DC-C5EF-C092-406E-2AE0589B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11" y="2353777"/>
            <a:ext cx="9568207" cy="279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1: Web Scraping using requests, </a:t>
            </a:r>
            <a:r>
              <a:rPr lang="en-US" altLang="en-US" sz="2400" dirty="0" err="1"/>
              <a:t>BeautifulSoup</a:t>
            </a:r>
            <a:endParaRPr lang="en-US" altLang="en-US" sz="2400" dirty="0"/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2: Data Cleaning and Preparation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3: SQL-based Analysis using MySQL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4: Exploratory Data Analysis (EDA)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5: Visualizations with matplotlib and seaborn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49F55-7E10-A38E-E1F9-21BBE443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C010-7922-BEEA-3BA4-79AC77E2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Web Scraping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CED50F-886A-C55E-D586-0DCF263B76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093" y="1924097"/>
            <a:ext cx="9779183" cy="446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http://books.toscrape.com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Collected: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Availability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Pages Scraped: 50 (1000 books)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Tools: Python,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BeautifulSoup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024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9DB47A-0959-A788-ACB2-0125940E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7" r="3638"/>
          <a:stretch/>
        </p:blipFill>
        <p:spPr>
          <a:xfrm>
            <a:off x="103695" y="1134172"/>
            <a:ext cx="5542961" cy="4201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FA4F2B-FCD5-B6A1-5CC4-8E75E37841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64" r="14251"/>
          <a:stretch/>
        </p:blipFill>
        <p:spPr>
          <a:xfrm>
            <a:off x="5819480" y="549897"/>
            <a:ext cx="6268825" cy="53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630A-F177-DA2E-E109-FB160E94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A882-7214-ABEA-A449-89BD8767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SQL Insights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8E96FB-2A91-4D5F-4820-9FA059748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093" y="2179541"/>
            <a:ext cx="9779183" cy="279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Exported cleaned data from Python into a MySQL database.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mysql.connector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Establish a connection to MySQL.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cursor object to execute SQL queries.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Insert data into a custom table (books).</a:t>
            </a:r>
          </a:p>
        </p:txBody>
      </p:sp>
    </p:spTree>
    <p:extLst>
      <p:ext uri="{BB962C8B-B14F-4D97-AF65-F5344CB8AC3E}">
        <p14:creationId xmlns:p14="http://schemas.microsoft.com/office/powerpoint/2010/main" val="357628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51429-42AA-2E13-EA45-C1A3DD47F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4D806F-55FE-9E41-C6B2-F2F109DD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180" y="665451"/>
            <a:ext cx="4576551" cy="1855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0E8D5F-6FB5-1FC2-11D7-EA3F5D3AD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692" y="3063237"/>
            <a:ext cx="2261835" cy="2211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3BC14F-39F0-8FE7-720D-8FBBB7287D9D}"/>
              </a:ext>
            </a:extLst>
          </p:cNvPr>
          <p:cNvSpPr txBox="1"/>
          <p:nvPr/>
        </p:nvSpPr>
        <p:spPr>
          <a:xfrm>
            <a:off x="1292087" y="1689653"/>
            <a:ext cx="42930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import </a:t>
            </a:r>
            <a:r>
              <a:rPr lang="en-IN" sz="2400" dirty="0" err="1"/>
              <a:t>mysql.connector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conn = </a:t>
            </a:r>
            <a:r>
              <a:rPr lang="en-IN" sz="2400" dirty="0" err="1"/>
              <a:t>mysql.connector.connect</a:t>
            </a:r>
            <a:r>
              <a:rPr lang="en-IN" sz="2400" dirty="0"/>
              <a:t>(</a:t>
            </a:r>
          </a:p>
          <a:p>
            <a:r>
              <a:rPr lang="en-IN" sz="2400" dirty="0"/>
              <a:t>    host='localhost',</a:t>
            </a:r>
          </a:p>
          <a:p>
            <a:r>
              <a:rPr lang="en-IN" sz="2400" dirty="0"/>
              <a:t>    user='root',</a:t>
            </a:r>
          </a:p>
          <a:p>
            <a:r>
              <a:rPr lang="en-IN" sz="2400" dirty="0"/>
              <a:t>    password='</a:t>
            </a:r>
            <a:r>
              <a:rPr lang="en-IN" sz="2400" dirty="0" err="1"/>
              <a:t>your_password</a:t>
            </a:r>
            <a:r>
              <a:rPr lang="en-IN" sz="2400" dirty="0"/>
              <a:t>',</a:t>
            </a:r>
          </a:p>
          <a:p>
            <a:r>
              <a:rPr lang="en-IN" sz="2400" dirty="0"/>
              <a:t>    database='</a:t>
            </a:r>
            <a:r>
              <a:rPr lang="en-IN" sz="2400" dirty="0" err="1"/>
              <a:t>books_db</a:t>
            </a:r>
            <a:r>
              <a:rPr lang="en-IN" sz="2400" dirty="0"/>
              <a:t>'</a:t>
            </a:r>
          </a:p>
          <a:p>
            <a:r>
              <a:rPr lang="en-IN" sz="2400" dirty="0"/>
              <a:t>)</a:t>
            </a:r>
          </a:p>
          <a:p>
            <a:r>
              <a:rPr lang="en-IN" sz="2400" dirty="0"/>
              <a:t>cursor = </a:t>
            </a:r>
            <a:r>
              <a:rPr lang="en-IN" sz="2400" dirty="0" err="1"/>
              <a:t>conn.cursor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802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BBD16-2DA2-A838-9A7E-CEDDDE17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64E7AE-79D0-DE21-25B4-69AC9A2A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24" y="827885"/>
            <a:ext cx="9779183" cy="1744415"/>
          </a:xfrm>
        </p:spPr>
        <p:txBody>
          <a:bodyPr/>
          <a:lstStyle/>
          <a:p>
            <a:r>
              <a:rPr lang="en-IN" sz="4000" dirty="0"/>
              <a:t>Exploratory Data Analysis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A5E6B-0F88-C691-C763-7E4BE938D6D3}"/>
              </a:ext>
            </a:extLst>
          </p:cNvPr>
          <p:cNvSpPr txBox="1"/>
          <p:nvPr/>
        </p:nvSpPr>
        <p:spPr>
          <a:xfrm>
            <a:off x="1498863" y="2300141"/>
            <a:ext cx="8076414" cy="2348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Price distribution across all books.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Ratings frequency.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Availability overview.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Highlight outliers and patterns.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59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3F8A3-9BDF-46DC-7CB3-29693D12A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7501-A8DC-BF61-BE01-9753EF216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271706"/>
            <a:ext cx="9779183" cy="1744415"/>
          </a:xfrm>
        </p:spPr>
        <p:txBody>
          <a:bodyPr/>
          <a:lstStyle/>
          <a:p>
            <a:r>
              <a:rPr lang="en-IN" dirty="0"/>
              <a:t>Data Visualizations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DD55B3-CC8F-B639-36DE-C723BB172C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936" y="2334506"/>
            <a:ext cx="9779183" cy="224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 plot: Number of books by category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Boxplot: Price distribution by rating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Pie chart: Availability status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Line/Histogram: Price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112390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68</TotalTime>
  <Words>299</Words>
  <Application>Microsoft Office PowerPoint</Application>
  <PresentationFormat>Widescreen</PresentationFormat>
  <Paragraphs>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Wingdings</vt:lpstr>
      <vt:lpstr>Custom</vt:lpstr>
      <vt:lpstr>Books to Scrape: Data Analysis Project</vt:lpstr>
      <vt:lpstr>Project Overview and Objective</vt:lpstr>
      <vt:lpstr>Key Steps</vt:lpstr>
      <vt:lpstr>Web Scraping</vt:lpstr>
      <vt:lpstr>PowerPoint Presentation</vt:lpstr>
      <vt:lpstr>SQL Insights</vt:lpstr>
      <vt:lpstr>PowerPoint Presentation</vt:lpstr>
      <vt:lpstr>Exploratory Data Analysis</vt:lpstr>
      <vt:lpstr>Data Visualizations</vt:lpstr>
      <vt:lpstr>PowerPoint Presentation</vt:lpstr>
      <vt:lpstr>PowerPoint Presentation</vt:lpstr>
      <vt:lpstr>Outcomes and Findings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Jainish Shah</dc:creator>
  <cp:lastModifiedBy>Jainish Shah</cp:lastModifiedBy>
  <cp:revision>2</cp:revision>
  <dcterms:created xsi:type="dcterms:W3CDTF">2025-04-20T05:14:29Z</dcterms:created>
  <dcterms:modified xsi:type="dcterms:W3CDTF">2025-04-20T12:38:31Z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