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2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5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1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6687-DD96-45BE-8B6F-633489F412A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75F7-9FC7-4036-A1CD-E110CFE19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349" y="116578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/>
              <a:t>시연 시나리오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05250" y="2534244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D208 : </a:t>
            </a:r>
            <a:r>
              <a:rPr lang="en-US" altLang="ko-KR" sz="2400" b="1" dirty="0" err="1" smtClean="0"/>
              <a:t>Ddokbun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29871" y="3104910"/>
            <a:ext cx="534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삼성청년</a:t>
            </a:r>
            <a:r>
              <a:rPr lang="en-US" altLang="ko-KR" sz="2400" dirty="0" smtClean="0"/>
              <a:t>SW</a:t>
            </a:r>
            <a:r>
              <a:rPr lang="ko-KR" altLang="en-US" sz="2400" dirty="0" smtClean="0"/>
              <a:t>아카데미 </a:t>
            </a:r>
            <a:r>
              <a:rPr lang="ko-KR" altLang="en-US" sz="2400" dirty="0" err="1" smtClean="0"/>
              <a:t>구미캠퍼스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기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39965" y="3675576"/>
            <a:ext cx="686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자율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프로젝트 </a:t>
            </a:r>
            <a:r>
              <a:rPr lang="en-US" altLang="ko-KR" sz="2400" dirty="0" smtClean="0"/>
              <a:t>(7</a:t>
            </a:r>
            <a:r>
              <a:rPr lang="ko-KR" altLang="en-US" sz="2400" dirty="0" smtClean="0"/>
              <a:t>주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2022-10-10 </a:t>
            </a:r>
            <a:r>
              <a:rPr lang="en-US" altLang="ko-KR" sz="2400" dirty="0" smtClean="0"/>
              <a:t>~ </a:t>
            </a:r>
            <a:r>
              <a:rPr lang="en-US" altLang="ko-KR" sz="2400" dirty="0" smtClean="0"/>
              <a:t>2022-11-25)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24350" y="4865876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담당 컨설턴트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박종진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49022" y="5483363"/>
            <a:ext cx="741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신혜원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김채리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손광진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이동욱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이재환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허건녕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18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5506" y="210106"/>
            <a:ext cx="255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온보딩</a:t>
            </a:r>
            <a:r>
              <a:rPr lang="ko-KR" altLang="en-US" sz="2400" b="1" dirty="0" smtClean="0"/>
              <a:t> 및 로그인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91650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온보딩</a:t>
            </a:r>
            <a:r>
              <a:rPr lang="ko-KR" altLang="en-US" sz="1600" dirty="0" smtClean="0"/>
              <a:t> 페이지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82" y="1153994"/>
            <a:ext cx="2378428" cy="4888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54" y="1156092"/>
            <a:ext cx="2377407" cy="48868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21811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로그인 랜딩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PWA </a:t>
            </a:r>
            <a:r>
              <a:rPr lang="ko-KR" altLang="en-US" sz="1600" dirty="0" err="1" smtClean="0"/>
              <a:t>어플</a:t>
            </a:r>
            <a:r>
              <a:rPr lang="ko-KR" altLang="en-US" sz="1600" dirty="0" smtClean="0"/>
              <a:t> 클릭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9" y="1153994"/>
            <a:ext cx="2400301" cy="49339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8169" y="1635370"/>
            <a:ext cx="633046" cy="6066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89230" y="3818793"/>
            <a:ext cx="2177562" cy="832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5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9396" y="21010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커머스</a:t>
            </a:r>
            <a:r>
              <a:rPr lang="ko-KR" altLang="en-US" sz="2400" b="1" dirty="0" smtClean="0"/>
              <a:t> 및 설문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21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설문조사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1" y="1156092"/>
            <a:ext cx="2377407" cy="48868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커머스</a:t>
            </a:r>
            <a:r>
              <a:rPr lang="ko-KR" altLang="en-US" sz="1600" dirty="0" smtClean="0"/>
              <a:t> 홈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6870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설문 결과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76" y="1103966"/>
            <a:ext cx="2402766" cy="4939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80" y="1045296"/>
            <a:ext cx="2431308" cy="49976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84510" y="2488222"/>
            <a:ext cx="1852247" cy="360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35045" y="2406151"/>
            <a:ext cx="2278227" cy="360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35045" y="3926949"/>
            <a:ext cx="2278227" cy="360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35045" y="5447747"/>
            <a:ext cx="2278227" cy="360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2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7788" y="210106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이미지 검색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21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카메라 촬영 선택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식물 검색 홈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45738" y="6176105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이미지 분석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01" y="850792"/>
            <a:ext cx="2564915" cy="5272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4" y="850792"/>
            <a:ext cx="2597216" cy="5338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15" y="850793"/>
            <a:ext cx="2564915" cy="52723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88668" y="2745139"/>
            <a:ext cx="2143348" cy="526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3272" y="4262120"/>
            <a:ext cx="768988" cy="607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55588" y="3230880"/>
            <a:ext cx="860172" cy="701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903" y="2188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구매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21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장바구니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상품 디테일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45738" y="6176105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구매 폼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2" y="855455"/>
            <a:ext cx="2588424" cy="5320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26" y="855455"/>
            <a:ext cx="2517066" cy="5173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72" y="928795"/>
            <a:ext cx="2517065" cy="51739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28592" y="5107940"/>
            <a:ext cx="768988" cy="607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9665" y="3903980"/>
            <a:ext cx="768988" cy="607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903" y="2188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식물 관리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21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화분 기반 식물 추천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식물 관리 홈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45738" y="6176105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관리하기 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6" y="1072333"/>
            <a:ext cx="2482916" cy="51037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26" y="1072333"/>
            <a:ext cx="2482916" cy="5103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25" y="1010125"/>
            <a:ext cx="2513179" cy="51659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55520" y="4312920"/>
            <a:ext cx="90678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67378" y="4141470"/>
            <a:ext cx="163822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47839" y="4312920"/>
            <a:ext cx="601902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903" y="2188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식물 관리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213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식물 정보 확인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8688" y="6189514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물주기 버튼 클릭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45738" y="6176105"/>
            <a:ext cx="278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사용자 데이터 확인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0" y="1243620"/>
            <a:ext cx="2399587" cy="4932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9" y="905011"/>
            <a:ext cx="2570839" cy="5284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48" y="988433"/>
            <a:ext cx="2489671" cy="51176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08525" y="2773680"/>
            <a:ext cx="601902" cy="411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7545" y="2499360"/>
            <a:ext cx="601902" cy="205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3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0717" y="19372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시연 순서 정리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5384" y="1109496"/>
            <a:ext cx="6111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/>
              <a:t>PWA</a:t>
            </a:r>
            <a:endParaRPr lang="ko-KR" altLang="ko-KR" dirty="0"/>
          </a:p>
          <a:p>
            <a:pPr lvl="1"/>
            <a:r>
              <a:rPr lang="en-US" altLang="ko-KR" dirty="0" smtClean="0"/>
              <a:t>PWA </a:t>
            </a:r>
            <a:r>
              <a:rPr lang="ko-KR" altLang="en-US" dirty="0" smtClean="0"/>
              <a:t>설명 후 앱 아이콘 클릭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온보딩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버튼 클릭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pPr lvl="0"/>
            <a:r>
              <a:rPr lang="ko-KR" altLang="en-US" dirty="0" err="1" smtClean="0"/>
              <a:t>커머스</a:t>
            </a:r>
            <a:r>
              <a:rPr lang="ko-KR" altLang="en-US" dirty="0" smtClean="0"/>
              <a:t> 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설문조사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커머스</a:t>
            </a:r>
            <a:r>
              <a:rPr lang="ko-KR" altLang="en-US" dirty="0" smtClean="0"/>
              <a:t> 홈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설문조사 버튼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설문조사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 확인</a:t>
            </a:r>
            <a:endParaRPr lang="ko-KR" altLang="ko-KR" dirty="0" smtClean="0"/>
          </a:p>
          <a:p>
            <a:pPr lvl="0"/>
            <a:r>
              <a:rPr lang="en-US" altLang="ko-KR" dirty="0" smtClean="0"/>
              <a:t>	</a:t>
            </a:r>
          </a:p>
          <a:p>
            <a:pPr lvl="0"/>
            <a:r>
              <a:rPr lang="ko-KR" altLang="en-US" dirty="0" smtClean="0"/>
              <a:t>식물 검색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식물 검색 홈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사진으로 검색하기 클릭</a:t>
            </a:r>
            <a:endParaRPr lang="ko-KR" altLang="ko-KR" dirty="0"/>
          </a:p>
          <a:p>
            <a:pPr lvl="1"/>
            <a:r>
              <a:rPr lang="ko-KR" altLang="en-US" dirty="0" smtClean="0"/>
              <a:t>사진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57358" y="1247996"/>
            <a:ext cx="4961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상품 구매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상품 디테일 페이지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장바구니 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구매 폼 제출</a:t>
            </a:r>
            <a:endParaRPr lang="ko-KR" altLang="ko-KR" dirty="0" smtClean="0"/>
          </a:p>
          <a:p>
            <a:pPr lvl="1"/>
            <a:endParaRPr lang="ko-KR" altLang="ko-KR" dirty="0"/>
          </a:p>
          <a:p>
            <a:pPr lvl="0"/>
            <a:r>
              <a:rPr lang="ko-KR" altLang="en-US" dirty="0" smtClean="0"/>
              <a:t>식물 관리</a:t>
            </a:r>
            <a:endParaRPr lang="ko-KR" altLang="ko-KR" dirty="0"/>
          </a:p>
          <a:p>
            <a:pPr lvl="1"/>
            <a:r>
              <a:rPr lang="ko-KR" altLang="en-US" dirty="0" smtClean="0"/>
              <a:t>식물 관리 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화분 기반 추천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관리하기 버튼 클릭</a:t>
            </a:r>
            <a:endParaRPr lang="en-US" altLang="ko-KR" dirty="0"/>
          </a:p>
          <a:p>
            <a:pPr lvl="1"/>
            <a:endParaRPr lang="ko-KR" altLang="ko-KR" dirty="0"/>
          </a:p>
          <a:p>
            <a:pPr lvl="0"/>
            <a:r>
              <a:rPr lang="ko-KR" altLang="en-US" dirty="0" smtClean="0"/>
              <a:t>식물 관리 상세</a:t>
            </a:r>
            <a:endParaRPr lang="ko-KR" altLang="ko-KR" dirty="0"/>
          </a:p>
          <a:p>
            <a:pPr lvl="1"/>
            <a:r>
              <a:rPr lang="ko-KR" altLang="en-US" dirty="0" smtClean="0"/>
              <a:t>물주기 버튼 클릭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관찰 </a:t>
            </a:r>
            <a:r>
              <a:rPr lang="ko-KR" altLang="ko-KR" dirty="0"/>
              <a:t>버튼 </a:t>
            </a:r>
            <a:r>
              <a:rPr lang="ko-KR" altLang="ko-KR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식물 정보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데이터 확인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875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176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14</cp:revision>
  <dcterms:created xsi:type="dcterms:W3CDTF">2022-10-07T01:15:14Z</dcterms:created>
  <dcterms:modified xsi:type="dcterms:W3CDTF">2022-11-20T23:08:39Z</dcterms:modified>
</cp:coreProperties>
</file>