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308" r:id="rId3"/>
    <p:sldId id="319" r:id="rId4"/>
    <p:sldId id="322" r:id="rId5"/>
    <p:sldId id="323" r:id="rId6"/>
    <p:sldId id="312" r:id="rId7"/>
    <p:sldId id="318" r:id="rId8"/>
    <p:sldId id="313" r:id="rId9"/>
    <p:sldId id="314" r:id="rId10"/>
    <p:sldId id="315" r:id="rId11"/>
    <p:sldId id="317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arla" pitchFamily="2" charset="0"/>
      <p:regular r:id="rId18"/>
      <p:bold r:id="rId19"/>
      <p:italic r:id="rId20"/>
      <p:boldItalic r:id="rId21"/>
    </p:embeddedFont>
    <p:embeddedFont>
      <p:font typeface="Rubik Black" panose="020B0604020202020204" charset="-79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70199-A75A-44BA-A56E-1CEFB86B34D2}" v="25" dt="2025-05-23T18:32:01.824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79FD4504-DACA-4CD1-9AEE-E239769FA0DF}"/>
    <pc:docChg chg="undo redo custSel addSld delSld modSld sldOrd">
      <pc:chgData name="Diego Eduardo Duhalde Venegas" userId="c05aa51d-0b72-4e77-ab34-5b5da84f0f5d" providerId="ADAL" clId="{79FD4504-DACA-4CD1-9AEE-E239769FA0DF}" dt="2025-05-17T17:40:44.488" v="352" actId="20577"/>
      <pc:docMkLst>
        <pc:docMk/>
      </pc:docMkLst>
      <pc:sldChg chg="modSp mod">
        <pc:chgData name="Diego Eduardo Duhalde Venegas" userId="c05aa51d-0b72-4e77-ab34-5b5da84f0f5d" providerId="ADAL" clId="{79FD4504-DACA-4CD1-9AEE-E239769FA0DF}" dt="2025-05-17T17:40:44.488" v="352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79FD4504-DACA-4CD1-9AEE-E239769FA0DF}" dt="2025-05-17T17:40:44.488" v="352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29:08.953" v="291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79FD4504-DACA-4CD1-9AEE-E239769FA0DF}" dt="2025-05-12T14:28:48.145" v="286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79FD4504-DACA-4CD1-9AEE-E239769FA0DF}" dt="2025-05-12T14:27:19.770" v="14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79FD4504-DACA-4CD1-9AEE-E239769FA0DF}" dt="2025-05-12T14:28:48.145" v="286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del">
        <pc:chgData name="Diego Eduardo Duhalde Venegas" userId="c05aa51d-0b72-4e77-ab34-5b5da84f0f5d" providerId="ADAL" clId="{79FD4504-DACA-4CD1-9AEE-E239769FA0DF}" dt="2025-05-12T14:27:25.215" v="16" actId="47"/>
        <pc:sldMkLst>
          <pc:docMk/>
          <pc:sldMk cId="3907590167" sldId="310"/>
        </pc:sldMkLst>
      </pc:sldChg>
      <pc:sldChg chg="del">
        <pc:chgData name="Diego Eduardo Duhalde Venegas" userId="c05aa51d-0b72-4e77-ab34-5b5da84f0f5d" providerId="ADAL" clId="{79FD4504-DACA-4CD1-9AEE-E239769FA0DF}" dt="2025-05-12T14:27:23.865" v="15" actId="47"/>
        <pc:sldMkLst>
          <pc:docMk/>
          <pc:sldMk cId="1887875311" sldId="311"/>
        </pc:sldMkLst>
      </pc:sldChg>
      <pc:sldChg chg="modSp mod">
        <pc:chgData name="Diego Eduardo Duhalde Venegas" userId="c05aa51d-0b72-4e77-ab34-5b5da84f0f5d" providerId="ADAL" clId="{79FD4504-DACA-4CD1-9AEE-E239769FA0DF}" dt="2025-05-12T14:29:32.606" v="303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79FD4504-DACA-4CD1-9AEE-E239769FA0DF}" dt="2025-05-12T14:29:22.583" v="298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79FD4504-DACA-4CD1-9AEE-E239769FA0DF}" dt="2025-05-12T14:29:32.606" v="303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13.481" v="330" actId="15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79FD4504-DACA-4CD1-9AEE-E239769FA0DF}" dt="2025-05-12T14:30:13.481" v="330" actId="15"/>
          <ac:spMkLst>
            <pc:docMk/>
            <pc:sldMk cId="2612665818" sldId="313"/>
            <ac:spMk id="576" creationId="{B6D51368-FC00-5E52-8572-7950A6297D68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31.707" v="336" actId="20577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79FD4504-DACA-4CD1-9AEE-E239769FA0DF}" dt="2025-05-12T14:30:31.707" v="336" actId="20577"/>
          <ac:spMkLst>
            <pc:docMk/>
            <pc:sldMk cId="1402334654" sldId="314"/>
            <ac:spMk id="576" creationId="{B5AE2484-77AB-7702-D955-C1E7B5224C7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50.694" v="344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79FD4504-DACA-4CD1-9AEE-E239769FA0DF}" dt="2025-05-12T14:30:50.694" v="344" actId="20577"/>
          <ac:spMkLst>
            <pc:docMk/>
            <pc:sldMk cId="1786257134" sldId="315"/>
            <ac:spMk id="576" creationId="{53C41466-477D-E62E-915C-E42021175D24}"/>
          </ac:spMkLst>
        </pc:spChg>
      </pc:sldChg>
      <pc:sldChg chg="ord">
        <pc:chgData name="Diego Eduardo Duhalde Venegas" userId="c05aa51d-0b72-4e77-ab34-5b5da84f0f5d" providerId="ADAL" clId="{79FD4504-DACA-4CD1-9AEE-E239769FA0DF}" dt="2025-05-12T14:30:37.417" v="338"/>
        <pc:sldMkLst>
          <pc:docMk/>
          <pc:sldMk cId="1512312289" sldId="316"/>
        </pc:sldMkLst>
      </pc:sldChg>
      <pc:sldChg chg="modSp mod">
        <pc:chgData name="Diego Eduardo Duhalde Venegas" userId="c05aa51d-0b72-4e77-ab34-5b5da84f0f5d" providerId="ADAL" clId="{79FD4504-DACA-4CD1-9AEE-E239769FA0DF}" dt="2025-05-12T14:31:05.103" v="351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79FD4504-DACA-4CD1-9AEE-E239769FA0DF}" dt="2025-05-12T14:31:05.103" v="351" actId="20577"/>
          <ac:spMkLst>
            <pc:docMk/>
            <pc:sldMk cId="2068842469" sldId="317"/>
            <ac:spMk id="576" creationId="{2AF16BBA-E43E-12F4-D9D3-4ADA8F178BAB}"/>
          </ac:spMkLst>
        </pc:spChg>
      </pc:sldChg>
      <pc:sldChg chg="modSp add mod">
        <pc:chgData name="Diego Eduardo Duhalde Venegas" userId="c05aa51d-0b72-4e77-ab34-5b5da84f0f5d" providerId="ADAL" clId="{79FD4504-DACA-4CD1-9AEE-E239769FA0DF}" dt="2025-05-12T14:29:51.898" v="318" actId="20577"/>
        <pc:sldMkLst>
          <pc:docMk/>
          <pc:sldMk cId="2090186732" sldId="318"/>
        </pc:sldMkLst>
        <pc:spChg chg="mod">
          <ac:chgData name="Diego Eduardo Duhalde Venegas" userId="c05aa51d-0b72-4e77-ab34-5b5da84f0f5d" providerId="ADAL" clId="{79FD4504-DACA-4CD1-9AEE-E239769FA0DF}" dt="2025-05-12T14:29:37.430" v="306" actId="20577"/>
          <ac:spMkLst>
            <pc:docMk/>
            <pc:sldMk cId="2090186732" sldId="318"/>
            <ac:spMk id="575" creationId="{77644414-33C3-7BB6-0E22-51EAFA40C5C0}"/>
          </ac:spMkLst>
        </pc:spChg>
        <pc:spChg chg="mod">
          <ac:chgData name="Diego Eduardo Duhalde Venegas" userId="c05aa51d-0b72-4e77-ab34-5b5da84f0f5d" providerId="ADAL" clId="{79FD4504-DACA-4CD1-9AEE-E239769FA0DF}" dt="2025-05-12T14:29:51.898" v="318" actId="20577"/>
          <ac:spMkLst>
            <pc:docMk/>
            <pc:sldMk cId="2090186732" sldId="318"/>
            <ac:spMk id="576" creationId="{78A07A68-0DCD-2867-679F-A2792AE6C8F1}"/>
          </ac:spMkLst>
        </pc:spChg>
      </pc:sldChg>
    </pc:docChg>
  </pc:docChgLst>
  <pc:docChgLst>
    <pc:chgData name="Diego Eduardo Duhalde Venegas" userId="c05aa51d-0b72-4e77-ab34-5b5da84f0f5d" providerId="ADAL" clId="{354E6809-C780-4A1F-8A3C-8684829881FB}"/>
    <pc:docChg chg="custSel addSld delSld modSld">
      <pc:chgData name="Diego Eduardo Duhalde Venegas" userId="c05aa51d-0b72-4e77-ab34-5b5da84f0f5d" providerId="ADAL" clId="{354E6809-C780-4A1F-8A3C-8684829881FB}" dt="2025-04-05T21:42:44.313" v="127" actId="20577"/>
      <pc:docMkLst>
        <pc:docMk/>
      </pc:docMkLst>
      <pc:sldChg chg="modSp mod">
        <pc:chgData name="Diego Eduardo Duhalde Venegas" userId="c05aa51d-0b72-4e77-ab34-5b5da84f0f5d" providerId="ADAL" clId="{354E6809-C780-4A1F-8A3C-8684829881FB}" dt="2025-04-05T19:54:43.780" v="16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54E6809-C780-4A1F-8A3C-8684829881FB}" dt="2025-04-05T19:54:43.780" v="16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2763261307" sldId="302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818953712" sldId="305"/>
        </pc:sldMkLst>
      </pc:sldChg>
      <pc:sldChg chg="modSp mod">
        <pc:chgData name="Diego Eduardo Duhalde Venegas" userId="c05aa51d-0b72-4e77-ab34-5b5da84f0f5d" providerId="ADAL" clId="{354E6809-C780-4A1F-8A3C-8684829881FB}" dt="2025-04-05T21:37:46.308" v="42" actId="1076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354E6809-C780-4A1F-8A3C-8684829881FB}" dt="2025-04-05T21:38:51.493" v="53"/>
        <pc:sldMkLst>
          <pc:docMk/>
          <pc:sldMk cId="1682755223" sldId="307"/>
        </pc:sldMkLst>
      </pc:sldChg>
      <pc:sldChg chg="addSp modSp mod">
        <pc:chgData name="Diego Eduardo Duhalde Venegas" userId="c05aa51d-0b72-4e77-ab34-5b5da84f0f5d" providerId="ADAL" clId="{354E6809-C780-4A1F-8A3C-8684829881FB}" dt="2025-04-05T21:42:44.313" v="127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354E6809-C780-4A1F-8A3C-8684829881FB}" dt="2025-04-05T19:54:31.578" v="12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354E6809-C780-4A1F-8A3C-8684829881FB}" dt="2025-04-05T21:42:44.313" v="127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add mod">
        <pc:chgData name="Diego Eduardo Duhalde Venegas" userId="c05aa51d-0b72-4e77-ab34-5b5da84f0f5d" providerId="ADAL" clId="{354E6809-C780-4A1F-8A3C-8684829881FB}" dt="2025-04-05T21:39:19.856" v="60"/>
        <pc:sldMkLst>
          <pc:docMk/>
          <pc:sldMk cId="156416905" sldId="309"/>
        </pc:sldMkLst>
      </pc:sldChg>
    </pc:docChg>
  </pc:docChgLst>
  <pc:docChgLst>
    <pc:chgData name="Diego Eduardo Duhalde Venegas" userId="c05aa51d-0b72-4e77-ab34-5b5da84f0f5d" providerId="ADAL" clId="{8CFD575D-8F6C-4FC3-BD42-A95A52DE16CC}"/>
    <pc:docChg chg="custSel addSld modSld">
      <pc:chgData name="Diego Eduardo Duhalde Venegas" userId="c05aa51d-0b72-4e77-ab34-5b5da84f0f5d" providerId="ADAL" clId="{8CFD575D-8F6C-4FC3-BD42-A95A52DE16CC}" dt="2025-04-13T19:38:42.615" v="760" actId="20577"/>
      <pc:docMkLst>
        <pc:docMk/>
      </pc:docMkLst>
      <pc:sldChg chg="modSp mod">
        <pc:chgData name="Diego Eduardo Duhalde Venegas" userId="c05aa51d-0b72-4e77-ab34-5b5da84f0f5d" providerId="ADAL" clId="{8CFD575D-8F6C-4FC3-BD42-A95A52DE16CC}" dt="2025-04-13T18:29:30.266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CFD575D-8F6C-4FC3-BD42-A95A52DE16CC}" dt="2025-04-13T18:29:30.266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9:38:42.615" v="760" actId="20577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8CFD575D-8F6C-4FC3-BD42-A95A52DE16CC}" dt="2025-04-13T18:38:28.911" v="674" actId="2057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CFD575D-8F6C-4FC3-BD42-A95A52DE16CC}" dt="2025-04-13T18:31:00.873" v="153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CFD575D-8F6C-4FC3-BD42-A95A52DE16CC}" dt="2025-04-13T18:29:50.795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8CFD575D-8F6C-4FC3-BD42-A95A52DE16CC}" dt="2025-04-13T18:31:00.873" v="153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9:09.656" v="759" actId="20577"/>
        <pc:sldMkLst>
          <pc:docMk/>
          <pc:sldMk cId="156416905" sldId="309"/>
        </pc:sldMkLst>
      </pc:sldChg>
      <pc:sldChg chg="modSp add mod">
        <pc:chgData name="Diego Eduardo Duhalde Venegas" userId="c05aa51d-0b72-4e77-ab34-5b5da84f0f5d" providerId="ADAL" clId="{8CFD575D-8F6C-4FC3-BD42-A95A52DE16CC}" dt="2025-04-13T18:33:50.839" v="355" actId="313"/>
        <pc:sldMkLst>
          <pc:docMk/>
          <pc:sldMk cId="3907590167" sldId="310"/>
        </pc:sldMkLst>
      </pc:sldChg>
      <pc:sldChg chg="modSp add mod">
        <pc:chgData name="Diego Eduardo Duhalde Venegas" userId="c05aa51d-0b72-4e77-ab34-5b5da84f0f5d" providerId="ADAL" clId="{8CFD575D-8F6C-4FC3-BD42-A95A52DE16CC}" dt="2025-04-13T18:33:55.893" v="356" actId="313"/>
        <pc:sldMkLst>
          <pc:docMk/>
          <pc:sldMk cId="1887875311" sldId="311"/>
        </pc:sldMkLst>
      </pc:sldChg>
    </pc:docChg>
  </pc:docChgLst>
  <pc:docChgLst>
    <pc:chgData name="Diego Eduardo Duhalde Venegas" userId="c05aa51d-0b72-4e77-ab34-5b5da84f0f5d" providerId="ADAL" clId="{8D1ABDC7-3D3A-4373-B709-E68ADB0ACCE7}"/>
    <pc:docChg chg="undo redo custSel addSld delSld modSld sldOrd">
      <pc:chgData name="Diego Eduardo Duhalde Venegas" userId="c05aa51d-0b72-4e77-ab34-5b5da84f0f5d" providerId="ADAL" clId="{8D1ABDC7-3D3A-4373-B709-E68ADB0ACCE7}" dt="2025-05-10T20:26:44.771" v="168" actId="20577"/>
      <pc:docMkLst>
        <pc:docMk/>
      </pc:docMkLst>
      <pc:sldChg chg="modSp mod">
        <pc:chgData name="Diego Eduardo Duhalde Venegas" userId="c05aa51d-0b72-4e77-ab34-5b5da84f0f5d" providerId="ADAL" clId="{8D1ABDC7-3D3A-4373-B709-E68ADB0ACCE7}" dt="2025-05-10T20:20:46.023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D1ABDC7-3D3A-4373-B709-E68ADB0ACCE7}" dt="2025-05-10T20:20:46.023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 ord">
        <pc:chgData name="Diego Eduardo Duhalde Venegas" userId="c05aa51d-0b72-4e77-ab34-5b5da84f0f5d" providerId="ADAL" clId="{8D1ABDC7-3D3A-4373-B709-E68ADB0ACCE7}" dt="2025-05-10T20:22:27.270" v="46" actId="20577"/>
        <pc:sldMkLst>
          <pc:docMk/>
          <pc:sldMk cId="2027961429" sldId="306"/>
        </pc:sldMkLst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D1ABDC7-3D3A-4373-B709-E68ADB0ACCE7}" dt="2025-05-10T20:20:52.920" v="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D1ABDC7-3D3A-4373-B709-E68ADB0ACCE7}" dt="2025-05-10T20:20:52.920" v="8" actId="20577"/>
          <ac:spMkLst>
            <pc:docMk/>
            <pc:sldMk cId="712488996" sldId="308"/>
            <ac:spMk id="575" creationId="{BDE84C87-0FF3-B295-6936-C2568F2579CA}"/>
          </ac:spMkLst>
        </pc:spChg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56416905" sldId="309"/>
        </pc:sldMkLst>
      </pc:sldChg>
      <pc:sldChg chg="modSp mod ord">
        <pc:chgData name="Diego Eduardo Duhalde Venegas" userId="c05aa51d-0b72-4e77-ab34-5b5da84f0f5d" providerId="ADAL" clId="{8D1ABDC7-3D3A-4373-B709-E68ADB0ACCE7}" dt="2025-05-10T20:22:01.696" v="31"/>
        <pc:sldMkLst>
          <pc:docMk/>
          <pc:sldMk cId="3907590167" sldId="310"/>
        </pc:sldMkLst>
      </pc:sldChg>
      <pc:sldChg chg="modSp mod ord">
        <pc:chgData name="Diego Eduardo Duhalde Venegas" userId="c05aa51d-0b72-4e77-ab34-5b5da84f0f5d" providerId="ADAL" clId="{8D1ABDC7-3D3A-4373-B709-E68ADB0ACCE7}" dt="2025-05-10T20:21:20.264" v="26" actId="1076"/>
        <pc:sldMkLst>
          <pc:docMk/>
          <pc:sldMk cId="1887875311" sldId="311"/>
        </pc:sldMkLst>
      </pc:sldChg>
      <pc:sldChg chg="modSp add mod">
        <pc:chgData name="Diego Eduardo Duhalde Venegas" userId="c05aa51d-0b72-4e77-ab34-5b5da84f0f5d" providerId="ADAL" clId="{8D1ABDC7-3D3A-4373-B709-E68ADB0ACCE7}" dt="2025-05-10T20:23:13.616" v="60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8D1ABDC7-3D3A-4373-B709-E68ADB0ACCE7}" dt="2025-05-10T20:22:43.234" v="50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8D1ABDC7-3D3A-4373-B709-E68ADB0ACCE7}" dt="2025-05-10T20:23:13.616" v="60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3:40.716" v="70" actId="20577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8D1ABDC7-3D3A-4373-B709-E68ADB0ACCE7}" dt="2025-05-10T20:23:22.761" v="63" actId="20577"/>
          <ac:spMkLst>
            <pc:docMk/>
            <pc:sldMk cId="2612665818" sldId="313"/>
            <ac:spMk id="575" creationId="{6866E545-DD38-679F-113C-6E1E6CDD1034}"/>
          </ac:spMkLst>
        </pc:spChg>
        <pc:spChg chg="mod">
          <ac:chgData name="Diego Eduardo Duhalde Venegas" userId="c05aa51d-0b72-4e77-ab34-5b5da84f0f5d" providerId="ADAL" clId="{8D1ABDC7-3D3A-4373-B709-E68ADB0ACCE7}" dt="2025-05-10T20:23:40.716" v="70" actId="20577"/>
          <ac:spMkLst>
            <pc:docMk/>
            <pc:sldMk cId="2612665818" sldId="313"/>
            <ac:spMk id="576" creationId="{B6D51368-FC00-5E52-8572-7950A6297D6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4:42.815" v="105" actId="313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8D1ABDC7-3D3A-4373-B709-E68ADB0ACCE7}" dt="2025-05-10T20:23:47.254" v="73" actId="20577"/>
          <ac:spMkLst>
            <pc:docMk/>
            <pc:sldMk cId="1402334654" sldId="314"/>
            <ac:spMk id="575" creationId="{3FCA6F21-6AC4-BC58-13D7-80FF8E2FB6CB}"/>
          </ac:spMkLst>
        </pc:spChg>
        <pc:spChg chg="mod">
          <ac:chgData name="Diego Eduardo Duhalde Venegas" userId="c05aa51d-0b72-4e77-ab34-5b5da84f0f5d" providerId="ADAL" clId="{8D1ABDC7-3D3A-4373-B709-E68ADB0ACCE7}" dt="2025-05-10T20:24:42.815" v="105" actId="313"/>
          <ac:spMkLst>
            <pc:docMk/>
            <pc:sldMk cId="1402334654" sldId="314"/>
            <ac:spMk id="576" creationId="{B5AE2484-77AB-7702-D955-C1E7B5224C7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5:09.866" v="115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8D1ABDC7-3D3A-4373-B709-E68ADB0ACCE7}" dt="2025-05-10T20:25:09.866" v="115" actId="20577"/>
          <ac:spMkLst>
            <pc:docMk/>
            <pc:sldMk cId="1786257134" sldId="315"/>
            <ac:spMk id="575" creationId="{3BCEDA41-7BA3-7C30-5407-B3F0228994F3}"/>
          </ac:spMkLst>
        </pc:spChg>
        <pc:spChg chg="mod">
          <ac:chgData name="Diego Eduardo Duhalde Venegas" userId="c05aa51d-0b72-4e77-ab34-5b5da84f0f5d" providerId="ADAL" clId="{8D1ABDC7-3D3A-4373-B709-E68ADB0ACCE7}" dt="2025-05-10T20:25:06.868" v="111"/>
          <ac:spMkLst>
            <pc:docMk/>
            <pc:sldMk cId="1786257134" sldId="315"/>
            <ac:spMk id="576" creationId="{53C41466-477D-E62E-915C-E42021175D24}"/>
          </ac:spMkLst>
        </pc:spChg>
      </pc:sldChg>
      <pc:sldChg chg="modSp add mod ord">
        <pc:chgData name="Diego Eduardo Duhalde Venegas" userId="c05aa51d-0b72-4e77-ab34-5b5da84f0f5d" providerId="ADAL" clId="{8D1ABDC7-3D3A-4373-B709-E68ADB0ACCE7}" dt="2025-05-10T20:25:48.855" v="143" actId="120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8D1ABDC7-3D3A-4373-B709-E68ADB0ACCE7}" dt="2025-05-10T20:25:24.369" v="139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8D1ABDC7-3D3A-4373-B709-E68ADB0ACCE7}" dt="2025-05-10T20:25:48.855" v="143" actId="120"/>
          <ac:spMkLst>
            <pc:docMk/>
            <pc:sldMk cId="1512312289" sldId="316"/>
            <ac:spMk id="576" creationId="{C9AA3826-40C3-B8D6-AE7E-106491DE209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6:44.771" v="168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8D1ABDC7-3D3A-4373-B709-E68ADB0ACCE7}" dt="2025-05-10T20:26:10.664" v="146" actId="20577"/>
          <ac:spMkLst>
            <pc:docMk/>
            <pc:sldMk cId="2068842469" sldId="317"/>
            <ac:spMk id="575" creationId="{49198ADA-FE40-9E52-5748-B2FC7F2D5040}"/>
          </ac:spMkLst>
        </pc:spChg>
        <pc:spChg chg="mod">
          <ac:chgData name="Diego Eduardo Duhalde Venegas" userId="c05aa51d-0b72-4e77-ab34-5b5da84f0f5d" providerId="ADAL" clId="{8D1ABDC7-3D3A-4373-B709-E68ADB0ACCE7}" dt="2025-05-10T20:26:44.771" v="168" actId="20577"/>
          <ac:spMkLst>
            <pc:docMk/>
            <pc:sldMk cId="2068842469" sldId="317"/>
            <ac:spMk id="576" creationId="{2AF16BBA-E43E-12F4-D9D3-4ADA8F178BAB}"/>
          </ac:spMkLst>
        </pc:spChg>
      </pc:sldChg>
    </pc:docChg>
  </pc:docChgLst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518F5B34-0F99-4A48-A695-EC35D2EA70C4}" dt="2025-03-29T18:46:04.922" v="173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518F5B34-0F99-4A48-A695-EC35D2EA70C4}" dt="2025-03-29T19:05:31.858" v="498" actId="20577"/>
          <ac:spMkLst>
            <pc:docMk/>
            <pc:sldMk cId="712488996" sldId="308"/>
            <ac:spMk id="576" creationId="{0DE4F5DB-3D8F-FA7C-1CB6-4834754A9511}"/>
          </ac:spMkLst>
        </pc:spChg>
      </pc:sldChg>
    </pc:docChg>
  </pc:docChgLst>
  <pc:docChgLst>
    <pc:chgData name="Diego Eduardo Duhalde Venegas" userId="c05aa51d-0b72-4e77-ab34-5b5da84f0f5d" providerId="ADAL" clId="{7B170199-A75A-44BA-A56E-1CEFB86B34D2}"/>
    <pc:docChg chg="undo redo custSel addSld delSld modSld">
      <pc:chgData name="Diego Eduardo Duhalde Venegas" userId="c05aa51d-0b72-4e77-ab34-5b5da84f0f5d" providerId="ADAL" clId="{7B170199-A75A-44BA-A56E-1CEFB86B34D2}" dt="2025-05-23T18:35:33.652" v="659" actId="20577"/>
      <pc:docMkLst>
        <pc:docMk/>
      </pc:docMkLst>
      <pc:sldChg chg="modSp mod">
        <pc:chgData name="Diego Eduardo Duhalde Venegas" userId="c05aa51d-0b72-4e77-ab34-5b5da84f0f5d" providerId="ADAL" clId="{7B170199-A75A-44BA-A56E-1CEFB86B34D2}" dt="2025-05-23T17:24:40.264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7B170199-A75A-44BA-A56E-1CEFB86B34D2}" dt="2025-05-23T17:24:40.264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7B170199-A75A-44BA-A56E-1CEFB86B34D2}" dt="2025-05-23T17:36:18.335" v="426" actId="47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7B170199-A75A-44BA-A56E-1CEFB86B34D2}" dt="2025-05-23T17:27:29.314" v="281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7B170199-A75A-44BA-A56E-1CEFB86B34D2}" dt="2025-05-23T17:24:44.303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7B170199-A75A-44BA-A56E-1CEFB86B34D2}" dt="2025-05-23T17:27:29.314" v="281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27:45.759" v="506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7B170199-A75A-44BA-A56E-1CEFB86B34D2}" dt="2025-05-23T17:42:07.868" v="483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7B170199-A75A-44BA-A56E-1CEFB86B34D2}" dt="2025-05-23T18:27:45.759" v="506"/>
          <ac:spMkLst>
            <pc:docMk/>
            <pc:sldMk cId="2288416127" sldId="312"/>
            <ac:spMk id="576" creationId="{B843621F-9345-EB04-BDB7-52CE930F3F85}"/>
          </ac:spMkLst>
        </pc:spChg>
      </pc:sldChg>
      <pc:sldChg chg="addSp delSp modSp mod">
        <pc:chgData name="Diego Eduardo Duhalde Venegas" userId="c05aa51d-0b72-4e77-ab34-5b5da84f0f5d" providerId="ADAL" clId="{7B170199-A75A-44BA-A56E-1CEFB86B34D2}" dt="2025-05-23T18:28:52.066" v="532" actId="20577"/>
        <pc:sldMkLst>
          <pc:docMk/>
          <pc:sldMk cId="2612665818" sldId="313"/>
        </pc:sldMkLst>
        <pc:spChg chg="add">
          <ac:chgData name="Diego Eduardo Duhalde Venegas" userId="c05aa51d-0b72-4e77-ab34-5b5da84f0f5d" providerId="ADAL" clId="{7B170199-A75A-44BA-A56E-1CEFB86B34D2}" dt="2025-05-23T18:28:16.599" v="510"/>
          <ac:spMkLst>
            <pc:docMk/>
            <pc:sldMk cId="2612665818" sldId="313"/>
            <ac:spMk id="2" creationId="{3BAFEB19-651A-8C8D-D959-D67D1126B693}"/>
          </ac:spMkLst>
        </pc:spChg>
        <pc:spChg chg="add">
          <ac:chgData name="Diego Eduardo Duhalde Venegas" userId="c05aa51d-0b72-4e77-ab34-5b5da84f0f5d" providerId="ADAL" clId="{7B170199-A75A-44BA-A56E-1CEFB86B34D2}" dt="2025-05-23T18:28:18.872" v="511"/>
          <ac:spMkLst>
            <pc:docMk/>
            <pc:sldMk cId="2612665818" sldId="313"/>
            <ac:spMk id="3" creationId="{949150A1-B7F5-F5FF-C0D6-A9D49D74575C}"/>
          </ac:spMkLst>
        </pc:spChg>
        <pc:spChg chg="add mod">
          <ac:chgData name="Diego Eduardo Duhalde Venegas" userId="c05aa51d-0b72-4e77-ab34-5b5da84f0f5d" providerId="ADAL" clId="{7B170199-A75A-44BA-A56E-1CEFB86B34D2}" dt="2025-05-23T18:28:23.948" v="514"/>
          <ac:spMkLst>
            <pc:docMk/>
            <pc:sldMk cId="2612665818" sldId="313"/>
            <ac:spMk id="4" creationId="{32340DDB-E0AD-3D0C-A3F1-DA002AC3E119}"/>
          </ac:spMkLst>
        </pc:spChg>
        <pc:spChg chg="mod">
          <ac:chgData name="Diego Eduardo Duhalde Venegas" userId="c05aa51d-0b72-4e77-ab34-5b5da84f0f5d" providerId="ADAL" clId="{7B170199-A75A-44BA-A56E-1CEFB86B34D2}" dt="2025-05-23T18:28:52.066" v="532" actId="20577"/>
          <ac:spMkLst>
            <pc:docMk/>
            <pc:sldMk cId="2612665818" sldId="313"/>
            <ac:spMk id="575" creationId="{6866E545-DD38-679F-113C-6E1E6CDD1034}"/>
          </ac:spMkLst>
        </pc:spChg>
        <pc:spChg chg="add del mod">
          <ac:chgData name="Diego Eduardo Duhalde Venegas" userId="c05aa51d-0b72-4e77-ab34-5b5da84f0f5d" providerId="ADAL" clId="{7B170199-A75A-44BA-A56E-1CEFB86B34D2}" dt="2025-05-23T18:28:50.151" v="531" actId="14100"/>
          <ac:spMkLst>
            <pc:docMk/>
            <pc:sldMk cId="2612665818" sldId="313"/>
            <ac:spMk id="576" creationId="{B6D51368-FC00-5E52-8572-7950A6297D68}"/>
          </ac:spMkLst>
        </pc:spChg>
      </pc:sldChg>
      <pc:sldChg chg="addSp modSp mod">
        <pc:chgData name="Diego Eduardo Duhalde Venegas" userId="c05aa51d-0b72-4e77-ab34-5b5da84f0f5d" providerId="ADAL" clId="{7B170199-A75A-44BA-A56E-1CEFB86B34D2}" dt="2025-05-23T18:30:42.806" v="607" actId="20577"/>
        <pc:sldMkLst>
          <pc:docMk/>
          <pc:sldMk cId="1402334654" sldId="314"/>
        </pc:sldMkLst>
        <pc:spChg chg="add">
          <ac:chgData name="Diego Eduardo Duhalde Venegas" userId="c05aa51d-0b72-4e77-ab34-5b5da84f0f5d" providerId="ADAL" clId="{7B170199-A75A-44BA-A56E-1CEFB86B34D2}" dt="2025-05-23T18:29:53.340" v="533"/>
          <ac:spMkLst>
            <pc:docMk/>
            <pc:sldMk cId="1402334654" sldId="314"/>
            <ac:spMk id="2" creationId="{35884183-7323-67A8-A61E-51BA08A41BB2}"/>
          </ac:spMkLst>
        </pc:spChg>
        <pc:spChg chg="add">
          <ac:chgData name="Diego Eduardo Duhalde Venegas" userId="c05aa51d-0b72-4e77-ab34-5b5da84f0f5d" providerId="ADAL" clId="{7B170199-A75A-44BA-A56E-1CEFB86B34D2}" dt="2025-05-23T18:29:54.658" v="534"/>
          <ac:spMkLst>
            <pc:docMk/>
            <pc:sldMk cId="1402334654" sldId="314"/>
            <ac:spMk id="3" creationId="{0ACE14D1-08C1-E1E1-A265-CE3D0DD6928B}"/>
          </ac:spMkLst>
        </pc:spChg>
        <pc:spChg chg="add">
          <ac:chgData name="Diego Eduardo Duhalde Venegas" userId="c05aa51d-0b72-4e77-ab34-5b5da84f0f5d" providerId="ADAL" clId="{7B170199-A75A-44BA-A56E-1CEFB86B34D2}" dt="2025-05-23T18:30:01.341" v="539"/>
          <ac:spMkLst>
            <pc:docMk/>
            <pc:sldMk cId="1402334654" sldId="314"/>
            <ac:spMk id="4" creationId="{4422196F-92A7-7E7E-96C3-54B027F89CBA}"/>
          </ac:spMkLst>
        </pc:spChg>
        <pc:spChg chg="add">
          <ac:chgData name="Diego Eduardo Duhalde Venegas" userId="c05aa51d-0b72-4e77-ab34-5b5da84f0f5d" providerId="ADAL" clId="{7B170199-A75A-44BA-A56E-1CEFB86B34D2}" dt="2025-05-23T18:30:03.185" v="540"/>
          <ac:spMkLst>
            <pc:docMk/>
            <pc:sldMk cId="1402334654" sldId="314"/>
            <ac:spMk id="5" creationId="{7286267C-B215-C17B-E217-E612C9887954}"/>
          </ac:spMkLst>
        </pc:spChg>
        <pc:spChg chg="add">
          <ac:chgData name="Diego Eduardo Duhalde Venegas" userId="c05aa51d-0b72-4e77-ab34-5b5da84f0f5d" providerId="ADAL" clId="{7B170199-A75A-44BA-A56E-1CEFB86B34D2}" dt="2025-05-23T18:30:10.031" v="541"/>
          <ac:spMkLst>
            <pc:docMk/>
            <pc:sldMk cId="1402334654" sldId="314"/>
            <ac:spMk id="6" creationId="{C3416DFC-5171-40FB-1D2F-A3DC2DF2F01C}"/>
          </ac:spMkLst>
        </pc:spChg>
        <pc:spChg chg="add">
          <ac:chgData name="Diego Eduardo Duhalde Venegas" userId="c05aa51d-0b72-4e77-ab34-5b5da84f0f5d" providerId="ADAL" clId="{7B170199-A75A-44BA-A56E-1CEFB86B34D2}" dt="2025-05-23T18:30:11.175" v="542"/>
          <ac:spMkLst>
            <pc:docMk/>
            <pc:sldMk cId="1402334654" sldId="314"/>
            <ac:spMk id="7" creationId="{CFAE360E-6259-5AC3-ACC4-F3D10A075C67}"/>
          </ac:spMkLst>
        </pc:spChg>
        <pc:spChg chg="mod">
          <ac:chgData name="Diego Eduardo Duhalde Venegas" userId="c05aa51d-0b72-4e77-ab34-5b5da84f0f5d" providerId="ADAL" clId="{7B170199-A75A-44BA-A56E-1CEFB86B34D2}" dt="2025-05-23T18:30:42.806" v="607" actId="20577"/>
          <ac:spMkLst>
            <pc:docMk/>
            <pc:sldMk cId="1402334654" sldId="314"/>
            <ac:spMk id="576" creationId="{B5AE2484-77AB-7702-D955-C1E7B5224C75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31:22.187" v="608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7B170199-A75A-44BA-A56E-1CEFB86B34D2}" dt="2025-05-23T18:31:22.187" v="608"/>
          <ac:spMkLst>
            <pc:docMk/>
            <pc:sldMk cId="1786257134" sldId="315"/>
            <ac:spMk id="576" creationId="{53C41466-477D-E62E-915C-E42021175D24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7:36:07.392" v="423" actId="5793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7B170199-A75A-44BA-A56E-1CEFB86B34D2}" dt="2025-05-23T17:34:36.593" v="394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7B170199-A75A-44BA-A56E-1CEFB86B34D2}" dt="2025-05-23T17:36:07.392" v="423" actId="5793"/>
          <ac:spMkLst>
            <pc:docMk/>
            <pc:sldMk cId="1512312289" sldId="316"/>
            <ac:spMk id="576" creationId="{C9AA3826-40C3-B8D6-AE7E-106491DE2098}"/>
          </ac:spMkLst>
        </pc:spChg>
        <pc:grpChg chg="mod">
          <ac:chgData name="Diego Eduardo Duhalde Venegas" userId="c05aa51d-0b72-4e77-ab34-5b5da84f0f5d" providerId="ADAL" clId="{7B170199-A75A-44BA-A56E-1CEFB86B34D2}" dt="2025-05-23T17:33:06.096" v="354" actId="1076"/>
          <ac:grpSpMkLst>
            <pc:docMk/>
            <pc:sldMk cId="1512312289" sldId="316"/>
            <ac:grpSpMk id="565" creationId="{2B9A3F6B-06A5-7D03-BFD6-CB8FC1753DF4}"/>
          </ac:grpSpMkLst>
        </pc:grpChg>
      </pc:sldChg>
      <pc:sldChg chg="addSp modSp mod">
        <pc:chgData name="Diego Eduardo Duhalde Venegas" userId="c05aa51d-0b72-4e77-ab34-5b5da84f0f5d" providerId="ADAL" clId="{7B170199-A75A-44BA-A56E-1CEFB86B34D2}" dt="2025-05-23T18:31:49.230" v="654" actId="20577"/>
        <pc:sldMkLst>
          <pc:docMk/>
          <pc:sldMk cId="2068842469" sldId="317"/>
        </pc:sldMkLst>
        <pc:spChg chg="add">
          <ac:chgData name="Diego Eduardo Duhalde Venegas" userId="c05aa51d-0b72-4e77-ab34-5b5da84f0f5d" providerId="ADAL" clId="{7B170199-A75A-44BA-A56E-1CEFB86B34D2}" dt="2025-05-23T18:31:35.303" v="609"/>
          <ac:spMkLst>
            <pc:docMk/>
            <pc:sldMk cId="2068842469" sldId="317"/>
            <ac:spMk id="2" creationId="{DD665A17-8DC9-2C7C-C101-BCA6C9A7C916}"/>
          </ac:spMkLst>
        </pc:spChg>
        <pc:spChg chg="mod">
          <ac:chgData name="Diego Eduardo Duhalde Venegas" userId="c05aa51d-0b72-4e77-ab34-5b5da84f0f5d" providerId="ADAL" clId="{7B170199-A75A-44BA-A56E-1CEFB86B34D2}" dt="2025-05-23T18:31:49.230" v="654" actId="20577"/>
          <ac:spMkLst>
            <pc:docMk/>
            <pc:sldMk cId="2068842469" sldId="317"/>
            <ac:spMk id="576" creationId="{2AF16BBA-E43E-12F4-D9D3-4ADA8F178BAB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28:04.469" v="509" actId="20577"/>
        <pc:sldMkLst>
          <pc:docMk/>
          <pc:sldMk cId="2090186732" sldId="318"/>
        </pc:sldMkLst>
        <pc:spChg chg="mod">
          <ac:chgData name="Diego Eduardo Duhalde Venegas" userId="c05aa51d-0b72-4e77-ab34-5b5da84f0f5d" providerId="ADAL" clId="{7B170199-A75A-44BA-A56E-1CEFB86B34D2}" dt="2025-05-23T18:28:04.469" v="509" actId="20577"/>
          <ac:spMkLst>
            <pc:docMk/>
            <pc:sldMk cId="2090186732" sldId="318"/>
            <ac:spMk id="575" creationId="{77644414-33C3-7BB6-0E22-51EAFA40C5C0}"/>
          </ac:spMkLst>
        </pc:spChg>
        <pc:spChg chg="mod">
          <ac:chgData name="Diego Eduardo Duhalde Venegas" userId="c05aa51d-0b72-4e77-ab34-5b5da84f0f5d" providerId="ADAL" clId="{7B170199-A75A-44BA-A56E-1CEFB86B34D2}" dt="2025-05-23T18:28:03.398" v="507"/>
          <ac:spMkLst>
            <pc:docMk/>
            <pc:sldMk cId="2090186732" sldId="318"/>
            <ac:spMk id="576" creationId="{78A07A68-0DCD-2867-679F-A2792AE6C8F1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7:34:30.435" v="387" actId="20577"/>
        <pc:sldMkLst>
          <pc:docMk/>
          <pc:sldMk cId="1972436179" sldId="319"/>
        </pc:sldMkLst>
        <pc:spChg chg="mod">
          <ac:chgData name="Diego Eduardo Duhalde Venegas" userId="c05aa51d-0b72-4e77-ab34-5b5da84f0f5d" providerId="ADAL" clId="{7B170199-A75A-44BA-A56E-1CEFB86B34D2}" dt="2025-05-23T17:29:15.227" v="305" actId="20577"/>
          <ac:spMkLst>
            <pc:docMk/>
            <pc:sldMk cId="1972436179" sldId="319"/>
            <ac:spMk id="575" creationId="{61AC165F-83CC-4434-2027-A57A535AE48E}"/>
          </ac:spMkLst>
        </pc:spChg>
        <pc:spChg chg="mod">
          <ac:chgData name="Diego Eduardo Duhalde Venegas" userId="c05aa51d-0b72-4e77-ab34-5b5da84f0f5d" providerId="ADAL" clId="{7B170199-A75A-44BA-A56E-1CEFB86B34D2}" dt="2025-05-23T17:34:30.435" v="387" actId="20577"/>
          <ac:spMkLst>
            <pc:docMk/>
            <pc:sldMk cId="1972436179" sldId="319"/>
            <ac:spMk id="576" creationId="{A5384DBE-CDD5-091F-2F1A-29870B7E9EB5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7:39:32.269" v="482" actId="20577"/>
        <pc:sldMkLst>
          <pc:docMk/>
          <pc:sldMk cId="2890785571" sldId="320"/>
        </pc:sldMkLst>
        <pc:spChg chg="mod">
          <ac:chgData name="Diego Eduardo Duhalde Venegas" userId="c05aa51d-0b72-4e77-ab34-5b5da84f0f5d" providerId="ADAL" clId="{7B170199-A75A-44BA-A56E-1CEFB86B34D2}" dt="2025-05-23T17:36:14.713" v="425" actId="20577"/>
          <ac:spMkLst>
            <pc:docMk/>
            <pc:sldMk cId="2890785571" sldId="320"/>
            <ac:spMk id="575" creationId="{5578CE25-2F72-4DB6-CA9D-6E9AF24DD7D2}"/>
          </ac:spMkLst>
        </pc:spChg>
        <pc:spChg chg="mod">
          <ac:chgData name="Diego Eduardo Duhalde Venegas" userId="c05aa51d-0b72-4e77-ab34-5b5da84f0f5d" providerId="ADAL" clId="{7B170199-A75A-44BA-A56E-1CEFB86B34D2}" dt="2025-05-23T17:39:32.269" v="482" actId="20577"/>
          <ac:spMkLst>
            <pc:docMk/>
            <pc:sldMk cId="2890785571" sldId="320"/>
            <ac:spMk id="576" creationId="{2E6AA2DF-B73C-613B-90D3-7E3C9F0DA827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8:35:33.652" v="659" actId="20577"/>
        <pc:sldMkLst>
          <pc:docMk/>
          <pc:sldMk cId="593402783" sldId="321"/>
        </pc:sldMkLst>
        <pc:spChg chg="mod">
          <ac:chgData name="Diego Eduardo Duhalde Venegas" userId="c05aa51d-0b72-4e77-ab34-5b5da84f0f5d" providerId="ADAL" clId="{7B170199-A75A-44BA-A56E-1CEFB86B34D2}" dt="2025-05-23T18:35:33.652" v="659" actId="20577"/>
          <ac:spMkLst>
            <pc:docMk/>
            <pc:sldMk cId="593402783" sldId="321"/>
            <ac:spMk id="575" creationId="{A72E3B59-6FE0-5282-6276-740BEF64D168}"/>
          </ac:spMkLst>
        </pc:spChg>
        <pc:spChg chg="mod">
          <ac:chgData name="Diego Eduardo Duhalde Venegas" userId="c05aa51d-0b72-4e77-ab34-5b5da84f0f5d" providerId="ADAL" clId="{7B170199-A75A-44BA-A56E-1CEFB86B34D2}" dt="2025-05-23T18:32:08.095" v="658"/>
          <ac:spMkLst>
            <pc:docMk/>
            <pc:sldMk cId="593402783" sldId="321"/>
            <ac:spMk id="576" creationId="{B14F9058-0815-1939-424A-8DB507D5DE43}"/>
          </ac:spMkLst>
        </pc:spChg>
      </pc:sldChg>
    </pc:docChg>
  </pc:docChgLst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8E9F438-AAF7-03CC-A376-9212ED7B2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975EFF99-BF61-A875-157D-F9E62EAA7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32752811-7B34-CCEA-C9BC-03D2C411A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744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8FA88483-8BED-5C19-6ECD-E33465E8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826E8CB-AD57-5EF1-9A7E-8A648499B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5DAAF75B-1C01-C86A-096B-DE5351471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14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F26B322-2CD6-03AE-4C45-F7DDFD9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881CAC8-789D-A521-D49E-B078AAB8F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DC2C9B-CDA0-8372-158B-592791F6A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65090F2-8F81-F9A5-CB99-C0416735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73F174A-3E79-9743-E371-5CB1A6EDD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5421D9-C88A-D3AE-0CDF-49D4622AA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7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4D70941-9B55-9063-49BB-E0C4DC79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E7C7AB21-6C25-95A8-3AEB-08BE522E6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52B0F2ED-E965-CB07-706B-9EE94B75C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50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6F2778C4-9D2D-BAD8-1E33-BF3B5F1E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B1557E8-77CC-40EC-2E97-53DED8C3C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009FA04-32B9-A0E7-6DB3-4EE74AEF4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12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F7986E9-D608-52E3-7369-4B08991B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2EB6240-0E9A-C2FF-0171-D8B758206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8D742C46-A064-7B3C-F59F-440165895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5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E7A75C2-99F2-7973-14CF-E9F6ADF5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EF6E8554-BC78-E843-0FB9-9605DC6CC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3572E1A-1A1D-C9D9-33C3-AE2380CA56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54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DB8DEC44-4E99-CBDD-9CEB-C3FAFBBF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643DF442-7F3E-F5E2-F22A-0EF5496E6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212F6992-05EB-3121-2212-8095BFCF7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24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93688A14-905B-D3E3-C989-7E6F820A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6DB72B2-5B8C-D662-0F94-CD20D4281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6C5BFA5E-C733-963C-EE5C-B102E8A9B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0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11</a:t>
            </a:r>
            <a:br>
              <a:rPr lang="en" dirty="0"/>
            </a:br>
            <a:r>
              <a:rPr lang="en" dirty="0"/>
              <a:t>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4E4E7572-3FC8-9ED3-0A90-C949E271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B2880F7-727D-850A-3B87-BE521C646B05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E4AF4767-E897-C9D4-19D3-8AB695DCE76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F947CDC-482E-1ACC-9F10-BA1E99C2A1A9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8FC4BFF6-D7D2-4B03-909F-D9EA58B159A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F7FA8C8D-FA07-ED2E-30C4-C9420B1B4AB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3369A39-FD7F-B0A4-6251-1979E1C867D4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6E6C93D-2EEF-AD0F-9302-A5BC73AC9DB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D0DFA62E-4D30-19AD-D71A-8A0C9756A56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62078264-3509-1B4A-DF38-71CCC0438E5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FF29B7F1-7C98-E782-B51C-17D7409DEFF0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BCEDA41-7BA3-7C30-5407-B3F022899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5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53C41466-477D-E62E-915C-E42021175D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Usando funciones, crear un programa que dos números y retorne si el primero esta contenido en el segundo.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FBCA1129-49ED-4FCB-8CA5-8BBDB03CAAB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B9AD60BA-B645-4681-3292-E766902EDC9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45530813-0C7C-7C45-EE6D-0255726D098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E67E9BE-D88C-BA17-1332-4A49323A334E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719A082-081C-1C4F-59D7-3CA770D12501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2B2CEE29-FFD3-9B90-8856-163FD0E44E4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130648A-6205-8A44-B666-3E43037E5EF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AA135EA5-1501-7900-C103-A8C1C18000F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E4B7CDAB-E760-4294-0CFB-897E3DC53E3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713BD14-0728-98FF-84DB-5045C80B59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6482117-5190-7B84-BAFF-779FD7A9634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6ABF4B64-5319-1745-8C9C-DB19A49138E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15CF2B99-A18D-053D-2EFB-E2AA193A2D5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4E12BFFF-5C05-E10B-D75B-4A8C3841A8E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11C900ED-EE2B-F5F1-F13F-EC9DF801149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73DF103-3FD1-E7B1-1D8E-EFB0436C68B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9134BA38-CC23-564B-48FB-ED4CD8E158C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16B5BE0-6340-E8EB-9CD5-1805A97BF43C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07F6DB75-5FA6-66F2-3494-58B6EAFF4379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5C3EC487-049F-11B0-984C-A61E77AA818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40A6CE93-523D-C4F6-DF27-5E54C5530E0A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62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5A39623-21FE-5AE8-D7B4-C2E3E7CF2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D3B4446-B1CF-84EA-4BF5-498A8C92B14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64FD4CF-CB0D-86A3-ECF8-EE915FFF6D3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20420AB2-A92F-49A6-A879-90CD0CC5E98C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1B2F8D1E-1404-D985-CF74-263153EA8A72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AD416632-A172-D803-D0DF-651BC6E56DF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E463F57-0C59-2AB5-E549-90667A0872EC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F6A7FA9-2104-4466-7FC1-5F1F820C868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C077C97-FF5D-B2A4-46EB-EE2ED77EA21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52AC41C-DA7E-2B3F-569D-EFAB656217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4135C14-2D9D-8724-1AA6-370F802D629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49198ADA-FE40-9E52-5748-B2FC7F2D5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6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2AF16BBA-E43E-12F4-D9D3-4ADA8F178B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una función que reciba una lista de palabras y cree una </a:t>
            </a:r>
            <a:r>
              <a:rPr lang="es-MX" dirty="0" err="1"/>
              <a:t>string</a:t>
            </a:r>
            <a:r>
              <a:rPr lang="es-MX" dirty="0"/>
              <a:t> con las palabras concatenadas, letra por letra. Ejemplo: ["hola", "mundo"] -&gt; "</a:t>
            </a:r>
            <a:r>
              <a:rPr lang="es-MX" dirty="0" err="1"/>
              <a:t>hmoulndao</a:t>
            </a:r>
            <a:r>
              <a:rPr lang="es-MX" dirty="0"/>
              <a:t>“.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13CB367B-2CE8-C073-D0D2-CAF0E2FC2B4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47183202-9591-8FE3-43FD-3FBE4461AAC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31EB73D8-87E6-9008-F8FA-905046666194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32BE0DE5-2D77-DCA6-02EF-90AECCDBC5C2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FE1570-B980-5711-BB83-EEE137E175B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73C1600-F53A-11BB-4A81-D7A1E064D02F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653C1782-1629-A977-4884-F6090B2D46E6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26345A9-6623-3D19-6C8C-0159C3A48FF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932CAD14-7094-1BC1-0D9C-E69C9B7A1D23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D048533-9A6A-6BB6-BB84-C68FE6D1B28F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362B60BF-E1E5-9455-22FC-DB9A3B1CD837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77AFFC65-6C5F-ED25-9D96-F53CD10C362F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7F09391-ACE2-634C-A18B-4E258F2D2BD5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5385DB0-9E6C-2D7B-4863-C42E31C985F5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9A885EE-8579-8931-4D0E-E0072C0E360C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29C20B5-643A-F6B1-5A45-ED494273AF8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208F31C-5F14-3463-0A11-CE1B3C470BF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9BB811A-3124-810C-8189-CD8603BE228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55B2F7E-5B5D-F7B0-2113-CE6609BAB5A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546C49F-E479-AAD0-0513-57BBAB4F9C59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8896D211-A5B5-9D3E-9DFA-41E808240091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8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48871A-C1B9-62CC-5792-6C95826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0AAC8A0-F181-CAAF-368B-E0AFD79063A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DC5A9C5-6426-D1D0-5437-AD8A6E23C1E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1DD1415-9D5C-7C1A-ABA7-9B452818C66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2F13A94-186A-BE30-B09E-AD058FD080C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9FB90AC-40A5-0BE7-22C5-B74710B0707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0EA44E6-A31A-E14F-3E6F-43C79F824DC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007C85-6CF7-13BB-ECE8-1B2A18ECA24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42AB536-2058-3BA1-E2CE-7940B058F57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8EC6F43-ECD3-15B9-F7FE-8E278478D7B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7AE00A4-89E2-DB8B-C6F9-B991AB1D250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DE84C87-0FF3-B295-6936-C2568F257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DE4F5DB-3D8F-FA7C-1CB6-4834754A95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Partes de código repetibles, pueden recibir argumentos y retornar (devolver) desde 0 a n valores.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233FC82-47DC-7FF5-1D8A-9BFDEACB878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3AC2A22-0E79-8F9D-1252-34B87083282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866444A-EC1E-D3D7-446E-31611F50435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53B2F59-8111-1E10-1F2F-EBB14319AD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B107B9B-873F-81B9-93C3-38D0907E989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67B02FC-3457-4E39-CF64-07617E877F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943C11-C71B-07E4-4C43-EE767ABC9C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8C6C242-BE3B-B26B-B0E8-54371D80532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B8FA327-2391-A1E8-7550-0A66BEFEB46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7B81C0C-FEA1-D3ED-3504-194EC22DA4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6D4AEDC-D3A9-875A-E24E-74CD25E556E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E8B0598-4E97-7BD2-1CD9-97B62370D68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3648B11-DFC4-95B2-9248-5F2FA503CA4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7581650-56DA-4F60-5835-4CA44E5DD21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264D71-3C53-E891-496D-62EFFD23210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B83A7D4-199E-5BC5-6F95-D6CFB36984E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814405-4ADB-5CB4-AFBD-F22CBF0771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8A9AE27-77F6-8E11-01E5-A0A12507486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CC786C6-A07A-564F-3D47-1FF637EA5C9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CB52E29-BB84-BB13-19AE-078B71EF006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BE71813-039A-0481-887E-20ABAB55580B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27A1D54-5EC4-A170-A04D-44C38F850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23F390C-0D43-02BB-2E8D-FD157F1E67D0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07BBA41-29D1-03FA-FF09-E2316E6DE43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6D7D41D2-3DAA-998F-AB2B-3143068F3E27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304DB18-9F1F-E255-F61A-9DF5EABECBB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DB000F9-3F8B-DD11-A976-6D4FFD66F62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82E8F7F-6EDC-55E0-7221-C9417C84BDA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43C1ACB-0973-68CC-F8C2-29D618C7329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F71A982F-081C-098E-2C69-AE4DF5B324E6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4BC18296-6B1E-5E23-5181-70193FD6BDA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C6F34F5C-92C0-D476-D38B-887CE2015665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1AC165F-83CC-4434-2027-A57A535AE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A5384DBE-CDD5-091F-2F1A-29870B7E9E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69560" y="2539521"/>
            <a:ext cx="584189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1425"/>
              </a:lnSpc>
              <a:buNone/>
            </a:pPr>
            <a:r>
              <a:rPr lang="es-MX" sz="20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nombre_funcion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MX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>
              <a:lnSpc>
                <a:spcPts val="1425"/>
              </a:lnSpc>
              <a:buNone/>
            </a:pPr>
            <a:endParaRPr lang="es-MX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  <a:buNone/>
            </a:pP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20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Código de la función</a:t>
            </a:r>
          </a:p>
          <a:p>
            <a:pPr algn="l">
              <a:lnSpc>
                <a:spcPts val="1425"/>
              </a:lnSpc>
              <a:buNone/>
            </a:pPr>
            <a:endParaRPr lang="es-MX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</a:pP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MX" sz="20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MX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a, b, c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D95A62A-62AA-29D3-E3E0-F49B939E4943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F6E25CB-E1C6-BEC2-EC92-90A69466B99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53453EC1-342D-26AB-8C6B-6D8F5414717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D9F0E5BC-49B9-5F4D-F311-E6DE22ED7755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05F2243C-A4C4-5CCF-CDD4-650BA742C17C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27C52F3-9F8B-CC9F-7173-94988E2EA3F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CEBD84E-F652-DD76-1611-2FB60DEBEB04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B9FAA33D-041F-CA62-302C-664287DC83D4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F0E8B8BA-F294-1C54-8817-709ABA5FC4CD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2B1456C-D554-2E4B-DE5B-6A530675FE80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505A7002-018B-0D51-1760-7F34B433F96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C2941C7-7DC9-7431-C1F0-E8839D2DB6DE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FB4523F6-45F5-65D2-05DD-C82521DE8C6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8C08371-C7CC-1825-AB31-A43805185702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D823D65-EAD5-FAA3-479D-4409CC3D008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53C6600-82D8-880A-16E6-764E639F8E75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502FD724-C513-5D79-A6B2-6363C591686E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B7C18BA7-0BCC-1B40-1A0D-EB13C8AD743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6494E4E1-A34B-B6D4-66AD-8BBD26DBFC3C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DA443A57-C68F-B894-5EBA-3BF10AE4974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0E17D485-7092-932E-7483-1F4279B30A65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243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7B3BAC1C-3C0A-DD5D-5977-F0542172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B2E58E73-5D28-D3F3-3C20-4DB358B530C6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C821106C-83A4-8A23-B6FC-C92BC6E1AF04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4A2BCD7C-8E0E-5C1B-D711-6F030180CE0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22849E0-8E2F-D08A-18BE-118110EB2115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078ED8A-4C5F-6E85-F155-6D0527D8364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7C33532-CDBB-2ED9-36A8-EE382417642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AE85BEEF-C704-4DAC-586E-40AAA072E014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49C8933C-1D48-5218-8270-FE2228B6F3B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32DF618-B2CC-FFBC-FD61-F1E7E9034A8F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AED7EFA-E1BD-A32C-E5A1-285228E72A7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53E7CE6-F294-14D2-8637-F9F9AC5065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ACD01CDB-FF4F-444B-58D1-4C7789537E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29778" y="2514459"/>
            <a:ext cx="584189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1425"/>
              </a:lnSpc>
              <a:buNone/>
            </a:pPr>
            <a:r>
              <a:rPr lang="es-CL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suma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>
              <a:lnSpc>
                <a:spcPts val="1425"/>
              </a:lnSpc>
              <a:buNone/>
            </a:pPr>
            <a:endParaRPr lang="es-CL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  <a:buNone/>
            </a:pP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</a:p>
          <a:p>
            <a:pPr algn="l">
              <a:lnSpc>
                <a:spcPts val="1425"/>
              </a:lnSpc>
              <a:buNone/>
            </a:pPr>
            <a:endParaRPr lang="es-CL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</a:pP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L" sz="2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CL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L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</a:t>
            </a:r>
            <a:endParaRPr lang="es-CL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AF665FB9-4E67-1F54-07C8-A38176CAD994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9A1D4D4-2D41-21CE-9F1C-5DE9C88D0A23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3055B670-FB2A-7CE3-B46C-3A58451D9F01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8BC986B8-0690-5A31-BFA3-CFF0DB962B8A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D26CAEFA-0728-9068-6077-48A7424D8AAA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55FF8EC3-3398-4051-5251-906275B2C701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1ABF316-3D32-E545-A8A2-C3BA0701B0B9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E4701B6-8DDD-36EE-F0A8-C305504E4415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950F5EF3-5C83-EBF3-3987-AEAC1D714C15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D808D753-B982-B555-CEAA-1746DD22039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2DC635EF-48C4-6EE5-264F-911E10627FFF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7B43E70F-667C-52F1-D3BD-5401D54E7AD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5B7A6A17-38E5-4701-4FD9-EE01E1FEEA8E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A7C90CA-86A3-F223-EE93-8F81AB16B347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1FDDB4DE-3645-E8E4-050D-28FE7786EA30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53570444-FC6C-0531-47F0-961A9BEEED8D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F002B640-6FF2-7D36-1B64-6C9104AC73FB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04179E4-17F7-E7F7-EAE4-E309F2172BF1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5367B67A-C4E1-4894-89CD-2CCA8A6A756E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6DB90A99-3018-F114-CD82-72CC05B93740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FDC285A8-7848-797E-5381-68AF7EEFC58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64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9FE42D6-3FA5-966B-0966-102BB346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30DCF6FB-407D-F10F-4EA7-69BF297D65FD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09F02BE2-7F89-E643-ABC5-088D86CC0248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E62A9400-FC3B-C8BA-06B4-5871B32FEA50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C932091-60E9-2B63-0499-39E77128199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ABC01D2B-3C6D-1F20-0A19-EFE967A2B19E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0CDDDC0-F393-218A-406B-34B06076B65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E0DDD052-AC8C-B052-D8D1-B850BC8E9E9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0583A51A-A3EA-5C3C-303A-52F5DAB871C4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7F7F9FE7-A413-B977-40A9-462FA6574382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EF8EBE65-9754-3638-FF89-75FA04D831C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031B7AF-C692-AAF9-C3CB-3FBECA85FF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4396" y="1275032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Conocidas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EB068034-60C1-E330-B4A9-03AC21B543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"Hola mundo"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s-CL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"Hola"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"456"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"7.89"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/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6BC02A1-5A3A-07AA-6C81-DF17D27B0465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9F5CB6A4-E1A2-E6B9-6618-92229F1CEDD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AA0DF7D-4C10-8937-0FB6-F1744008BE5A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60C89E47-C0D6-9548-6FF0-EEA54DB296D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C7E4562-4609-FCF4-751D-5937F216A198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15FEE98-3FAA-0A70-6371-1C9F7A5629F7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2FF7E265-5C07-57CD-7A5C-E5E1B97E7B6C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C367BF3-A671-C94D-CD3F-E1F5399884D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BC006660-9B2D-0D99-8728-D750CE25F43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8BFCCE9A-7452-0E5F-103A-5275B09AEBAA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CE16DCE-6FDF-4BE8-6822-3E6ACAECCDA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DED37551-7D23-0C60-395C-7976EA1F72B1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D139593C-1193-F9CA-DA16-47BB0311FEC1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3DD7D0F-F853-29E7-FD43-97AADF621241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3FC506F-2964-E590-2BE0-6F6E395FBCD5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707A9F1-0696-901C-960F-D7FEBB95F19C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10F9B972-6C28-C606-80B7-BD11E415F04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5A20C0AC-78CE-E479-6D80-B930DD44E29D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262E4796-856A-9B42-9D34-5F9C7AB9B2DE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4049AF73-633B-5E2E-63DC-F5FCDF804FF0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2CD11DA1-E40A-590E-4043-C5A1A5343F4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328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D1FC624C-03C7-AE3A-597B-BA4DE665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ACEDD3C9-DF2F-1571-A2B0-3BCE3DED6A0C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20F005CD-156F-82E9-7440-B0525F5F09DF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8B88E991-FDBF-5EF9-F476-02D37674C89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C2DDEEA3-A298-CC79-C776-4015DEB6AE5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C902ED97-F3DF-B06E-5A92-427FDB98CD3B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246EFE71-7DA3-BF59-AA14-949D0C059DF5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AE4E630-E259-8EA1-27A1-7C5D7CE94F0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399B3B5-70ED-F7A7-BD59-22CF84AC32D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77EE2835-45ED-FB96-6A9E-6C20073C7C0D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D0B471F-427A-44BB-B401-F28CDDD28F0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2399A62-DBAC-78B0-5B87-90243CA9A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843621F-9345-EB04-BDB7-52CE930F3F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una función que reciba dos números y la operación a realizar, que puede ser suma, resta, multiplicación o división.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CB01A9E-8ADB-1D2A-E2C8-CF78A991F3F9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2A0515E-760B-7857-8834-54FC3D1CDAE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B734E611-1A1C-6826-407C-88CA70CF3F6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52FE7A3E-9F75-B848-358B-BD63B3F4032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2F5EFA0-71D3-2746-836D-B700088B774C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97CFB8D4-701D-C5FA-9FA1-5EB831B30A5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7027425C-8CCE-008A-C2C3-2A0119160930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3109A0FE-5234-678D-916F-0991EB59E10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5AE53187-BAE8-6A05-772F-C475B85829D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353886D-7064-682E-A072-C103343F7E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39E6908-4AC5-726D-10D5-909B81B96D5A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C4F746F3-3B03-7B25-C209-42281947C953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491AEA3-3393-1666-EF39-EB0F304172A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5993D235-F4D6-124D-F98A-6EA1C30746B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FF2B4EF-F787-E9B4-3404-5CC01FC61ECD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177B34F-39D3-8F66-8371-3144841CF65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6E5E776-874A-3A68-1435-5891C7BE17ED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BB487565-A8B4-6E42-FE98-5F2A11EBCDC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FDE5B27-0A6A-97D6-E5BE-E173A068F6CA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AA208B86-EE35-2C89-C511-A452468FCEF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B06EF1AC-7A08-6724-1556-62266B55775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84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9D7F4D8E-E0B4-8F2C-E60E-F6E73B7BC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172DCFF-D16A-0939-80E7-C2C2D35E3DF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153595D8-1D6C-1C2A-81A6-3FFBB302D039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E5DF1F7B-C47A-16ED-EC45-C75410717671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9DD9F94-08BA-5A10-18B4-40E9F1A2ACD0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2EB98EEB-71E5-4D30-650E-BB7A242BEFA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C7DDB8A-A679-AB4C-D032-D854BB7FDD9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D286563B-BCC7-8615-01EC-E87D2977CE0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8BD37680-2F31-ACFD-9AA0-BCFC8B4B58A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92F93CC-D8A7-F98E-F2DD-D76327AFA30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CAABE9C7-9A02-6089-ADF0-90D973C7633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77644414-33C3-7BB6-0E22-51EAFA40C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8A07A68-0DCD-2867-679F-A2792AE6C8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Utilizando funciones, crear un programa que calcule el área de un círculo, un cuadrado y un triángulo.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B00352A-4D91-EEDA-A6EC-2973B7DC9ED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0527E7D-531B-6900-4337-7A0C828E132F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C9814500-CFF4-8C96-89A6-4B288946EC71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88A30B5E-6FAE-3FC1-7E56-731495B678BF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5633E00-D2DA-CEF1-72AB-CDB022ADF590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EDE22FD6-490F-6E4A-BE63-5F29E941E14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91824C07-5F0A-E993-9655-A4AA8E07E3EE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E2075C3-0F63-F6F6-D23F-C44EA06BC50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3B3A2AF6-67F4-5872-30E9-4B936A7E7F8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2739C550-4B75-BAD5-D602-16E47E07F8D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DAFF9E9-021A-AFC1-1846-A55D4E95B01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DF89FAB3-05E3-B573-ACC7-5DD66F97CDF6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479F094-7E14-D507-214A-7282F04A275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B3EDF74-064D-ED94-B144-355AD8F7FCA0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4CB40E1-949A-E5E1-CDDD-4E4D33CEE283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97E7D32-BAF9-A15F-989D-35DB1207F543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D945197-F442-203D-694E-F3D6FE536C8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F23408B-991E-39AC-CD8C-12C18E1DA118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E515BD3-AF1D-FA21-866D-ACB283E4D10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A17C028-DA88-E9BE-91B3-5BA6D776D2A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5A5A7111-3C24-DA7B-965F-08336A9A002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018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AC237646-CFB7-A7EF-60AC-A8CF5231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F70AB4B-AC20-9BB7-7A4F-6FFB026A098B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06C5D125-723F-8985-BA89-CE39CDFD9EE7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95049097-7FB7-B84E-BCD8-88969E1159F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018303B7-BA76-6F3C-8DC9-58F7D0B8392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08882AD3-4689-2514-55ED-72BA7B2C3EF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C362871-0617-DF76-4C57-CE6C893521D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3789242-7412-7C8B-98E8-7C6B2D3D6FB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E1338474-C8B3-CA51-839A-993244A1291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F537A6A-030D-AE9B-0703-21EF7D0C30F5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83BB7B01-FCDE-1CBE-3769-7F05DA3663E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866E545-DD38-679F-113C-6E1E6CDD1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6D51368-FC00-5E52-8572-7950A6297D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990600" y="2492204"/>
            <a:ext cx="8570858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6" indent="0"/>
            <a:r>
              <a:rPr lang="es-MX" dirty="0"/>
              <a:t>Crear una función que reciba una lista de números y retorne la suma de los números pares.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AD6812-5AE1-5A2B-0924-1A562C77EE0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5A205B61-C2F6-071F-842F-DD7750FBB8A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B3B0FF3-87C7-4282-F596-08A895A10F12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AB14877-C436-FE0B-FFDE-BD950CF09C77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A0EC8B5-2948-49C3-8DCB-85717D20DD05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0151BA8-B730-2377-313C-647CAEDCF75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5B63EB-EA09-5DE7-15DD-47DCF0DFCE1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36ED0AC-4EB3-CECF-078E-DB4498705675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920F42D-F532-5144-A337-023ED8B81EF0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66F216E2-1D5B-1A31-993F-053BE683BEDB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5956CEA6-28D9-1493-4F6E-E4D8AD3762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405C93C4-7938-4BF2-8396-62979AF2D6B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2DFB493A-1F95-0C94-D713-CC233FBD587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506DAE7-8071-757A-6078-53E79175BE44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BC76463-A1E2-F358-BDB2-2CFFCC74ED3F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E383678-6E7B-7267-A7CE-9750C26BDD6A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B30D249-0138-84E0-FB9E-2D905E61B5E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CC1756F-8F17-D5F2-6EB8-D9B14696CBA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0FE9863-7684-7CC7-9CB1-43CBD63BDFE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4802209-4E74-B23C-39AB-FEA014FA5DA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93AAEE0D-9FB3-EA40-5D1B-864BDD1FC6F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66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C69A7687-AF6B-2477-0BDE-21B8C02AF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3A03EDB1-EAB5-FDB4-9536-1BA14F4A91D2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9521938-6C8E-385A-E324-970FBEB11CF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0C0C4D6B-0072-836A-2F3E-F2BC5C84EE5A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FB38F9F-1D98-59E2-289C-5A301A3D883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489B502-F1E2-8FAE-A511-75F6917534BA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DCCBFE4-A2FB-3A24-4C82-BFA94A214DAD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83ABF248-C98D-A3D6-F024-7D831FA5433A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B21088F-2EAC-8412-EA46-22AC2448C10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05EC530E-F130-1CCB-77A2-F59427E1906E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022DFB9-F71B-EAE8-CEC0-7C686BA3117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FCA6F21-6AC4-BC58-13D7-80FF8E2FB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4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5AE2484-77AB-7702-D955-C1E7B5224C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Crear una función que reciba una cadena de texto y retorne la cantidad de vocales que contiene.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A9BE05B-C799-4931-CE6D-6AD4A93252F5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06AAA95-05D3-6941-7DA5-D6C837C6723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E8ADDCA0-C30B-39EE-39BE-83FE1AD5D02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82DD2AA-4948-6F66-F5A5-DF1BEBB245ED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351119A-8CD2-6FBB-1DBE-788E49EEF723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1063423-E6EB-45F2-F82D-622360EC789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2C6C557-633A-EFEB-E53E-5E5F6864BAFB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1C2A007D-57AC-5C7B-B66A-CA02A0D27254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6C6B1339-EC63-CF82-9C4B-5F4A60FE6B5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180414A1-3135-F15F-BC3E-74C5372779C4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AB5B3C7-C610-0B1D-A94F-0C3B027039EB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C6143F3-D0D6-FBBE-3458-9559AB95BAFB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45DB3F4-B68B-ED1A-3955-512956BBC5A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9F5DFB4-553F-FA30-1BC2-DCAFA4FCF98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52B6E92-4E15-CC9A-F168-7A70B79C4BB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2875D7FB-E5E0-70E1-4C15-0F3092DBDFFB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53C01C1-FD9F-0CC1-E50A-2E3EAB23AEC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D9816D0-846F-F2C5-0C59-A5AE9316473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358E6A57-BE4B-27E2-8982-2577222E885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40F0C77F-4F79-5669-2A80-DB87C56CA4F2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CE5DDD38-F2DD-0DEB-3F1E-972530102BD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4654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259</Words>
  <Application>Microsoft Office PowerPoint</Application>
  <PresentationFormat>Presentación en pantalla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Consolas</vt:lpstr>
      <vt:lpstr>Rubik Black</vt:lpstr>
      <vt:lpstr>Arial</vt:lpstr>
      <vt:lpstr>Karla</vt:lpstr>
      <vt:lpstr>Soft Colors UI Design for Agencies Blue Variant by Slidesgo</vt:lpstr>
      <vt:lpstr>Ayudantía 11  Programación</vt:lpstr>
      <vt:lpstr>Funciones</vt:lpstr>
      <vt:lpstr>Estructura</vt:lpstr>
      <vt:lpstr>Ejemplo</vt:lpstr>
      <vt:lpstr>Funciones Conocidas</vt:lpstr>
      <vt:lpstr>Ejercicio 1</vt:lpstr>
      <vt:lpstr>Ejercicio 2</vt:lpstr>
      <vt:lpstr>Ejercicio 3</vt:lpstr>
      <vt:lpstr>Ejercicio 4</vt:lpstr>
      <vt:lpstr>Ejercicio 5</vt:lpstr>
      <vt:lpstr>Ejercicio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3</cp:revision>
  <dcterms:modified xsi:type="dcterms:W3CDTF">2025-05-30T21:50:14Z</dcterms:modified>
</cp:coreProperties>
</file>