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8"/>
  </p:notesMasterIdLst>
  <p:sldIdLst>
    <p:sldId id="256" r:id="rId2"/>
    <p:sldId id="308" r:id="rId3"/>
    <p:sldId id="324" r:id="rId4"/>
    <p:sldId id="325" r:id="rId5"/>
    <p:sldId id="326" r:id="rId6"/>
    <p:sldId id="327" r:id="rId7"/>
    <p:sldId id="328" r:id="rId8"/>
    <p:sldId id="319" r:id="rId9"/>
    <p:sldId id="322" r:id="rId10"/>
    <p:sldId id="323" r:id="rId11"/>
    <p:sldId id="312" r:id="rId12"/>
    <p:sldId id="318" r:id="rId13"/>
    <p:sldId id="313" r:id="rId14"/>
    <p:sldId id="314" r:id="rId15"/>
    <p:sldId id="315" r:id="rId16"/>
    <p:sldId id="317" r:id="rId1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Karla" pitchFamily="2" charset="0"/>
      <p:regular r:id="rId23"/>
      <p:bold r:id="rId24"/>
      <p:italic r:id="rId25"/>
      <p:boldItalic r:id="rId26"/>
    </p:embeddedFont>
    <p:embeddedFont>
      <p:font typeface="Rubik Black" panose="020B0604020202020204" charset="-79"/>
      <p:bold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170199-A75A-44BA-A56E-1CEFB86B34D2}" v="25" dt="2025-05-23T18:32:01.824"/>
  </p1510:revLst>
</p1510:revInfo>
</file>

<file path=ppt/tableStyles.xml><?xml version="1.0" encoding="utf-8"?>
<a:tblStyleLst xmlns:a="http://schemas.openxmlformats.org/drawingml/2006/main" def="{41F9554D-16B9-4E13-B3D8-5B434A710F54}">
  <a:tblStyle styleId="{41F9554D-16B9-4E13-B3D8-5B434A710F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142F2CE-4686-4C23-86F3-584E3425FF6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Eduardo Duhalde Venegas" userId="c05aa51d-0b72-4e77-ab34-5b5da84f0f5d" providerId="ADAL" clId="{79FD4504-DACA-4CD1-9AEE-E239769FA0DF}"/>
    <pc:docChg chg="undo redo custSel addSld delSld modSld sldOrd">
      <pc:chgData name="Diego Eduardo Duhalde Venegas" userId="c05aa51d-0b72-4e77-ab34-5b5da84f0f5d" providerId="ADAL" clId="{79FD4504-DACA-4CD1-9AEE-E239769FA0DF}" dt="2025-05-17T17:40:44.488" v="352" actId="20577"/>
      <pc:docMkLst>
        <pc:docMk/>
      </pc:docMkLst>
      <pc:sldChg chg="modSp mod">
        <pc:chgData name="Diego Eduardo Duhalde Venegas" userId="c05aa51d-0b72-4e77-ab34-5b5da84f0f5d" providerId="ADAL" clId="{79FD4504-DACA-4CD1-9AEE-E239769FA0DF}" dt="2025-05-17T17:40:44.488" v="352" actId="20577"/>
        <pc:sldMkLst>
          <pc:docMk/>
          <pc:sldMk cId="0" sldId="256"/>
        </pc:sldMkLst>
        <pc:spChg chg="mod">
          <ac:chgData name="Diego Eduardo Duhalde Venegas" userId="c05aa51d-0b72-4e77-ab34-5b5da84f0f5d" providerId="ADAL" clId="{79FD4504-DACA-4CD1-9AEE-E239769FA0DF}" dt="2025-05-17T17:40:44.488" v="352" actId="20577"/>
          <ac:spMkLst>
            <pc:docMk/>
            <pc:sldMk cId="0" sldId="256"/>
            <ac:spMk id="412" creationId="{00000000-0000-0000-0000-000000000000}"/>
          </ac:spMkLst>
        </pc:spChg>
      </pc:sldChg>
      <pc:sldChg chg="modSp mod">
        <pc:chgData name="Diego Eduardo Duhalde Venegas" userId="c05aa51d-0b72-4e77-ab34-5b5da84f0f5d" providerId="ADAL" clId="{79FD4504-DACA-4CD1-9AEE-E239769FA0DF}" dt="2025-05-12T14:29:08.953" v="291"/>
        <pc:sldMkLst>
          <pc:docMk/>
          <pc:sldMk cId="2027961429" sldId="306"/>
        </pc:sldMkLst>
      </pc:sldChg>
      <pc:sldChg chg="modSp mod">
        <pc:chgData name="Diego Eduardo Duhalde Venegas" userId="c05aa51d-0b72-4e77-ab34-5b5da84f0f5d" providerId="ADAL" clId="{79FD4504-DACA-4CD1-9AEE-E239769FA0DF}" dt="2025-05-12T14:28:48.145" v="286" actId="20577"/>
        <pc:sldMkLst>
          <pc:docMk/>
          <pc:sldMk cId="712488996" sldId="308"/>
        </pc:sldMkLst>
        <pc:spChg chg="mod">
          <ac:chgData name="Diego Eduardo Duhalde Venegas" userId="c05aa51d-0b72-4e77-ab34-5b5da84f0f5d" providerId="ADAL" clId="{79FD4504-DACA-4CD1-9AEE-E239769FA0DF}" dt="2025-05-12T14:27:19.770" v="14" actId="20577"/>
          <ac:spMkLst>
            <pc:docMk/>
            <pc:sldMk cId="712488996" sldId="308"/>
            <ac:spMk id="575" creationId="{BDE84C87-0FF3-B295-6936-C2568F2579CA}"/>
          </ac:spMkLst>
        </pc:spChg>
        <pc:spChg chg="mod">
          <ac:chgData name="Diego Eduardo Duhalde Venegas" userId="c05aa51d-0b72-4e77-ab34-5b5da84f0f5d" providerId="ADAL" clId="{79FD4504-DACA-4CD1-9AEE-E239769FA0DF}" dt="2025-05-12T14:28:48.145" v="286" actId="20577"/>
          <ac:spMkLst>
            <pc:docMk/>
            <pc:sldMk cId="712488996" sldId="308"/>
            <ac:spMk id="576" creationId="{0DE4F5DB-3D8F-FA7C-1CB6-4834754A9511}"/>
          </ac:spMkLst>
        </pc:spChg>
      </pc:sldChg>
      <pc:sldChg chg="del">
        <pc:chgData name="Diego Eduardo Duhalde Venegas" userId="c05aa51d-0b72-4e77-ab34-5b5da84f0f5d" providerId="ADAL" clId="{79FD4504-DACA-4CD1-9AEE-E239769FA0DF}" dt="2025-05-12T14:27:25.215" v="16" actId="47"/>
        <pc:sldMkLst>
          <pc:docMk/>
          <pc:sldMk cId="3907590167" sldId="310"/>
        </pc:sldMkLst>
      </pc:sldChg>
      <pc:sldChg chg="del">
        <pc:chgData name="Diego Eduardo Duhalde Venegas" userId="c05aa51d-0b72-4e77-ab34-5b5da84f0f5d" providerId="ADAL" clId="{79FD4504-DACA-4CD1-9AEE-E239769FA0DF}" dt="2025-05-12T14:27:23.865" v="15" actId="47"/>
        <pc:sldMkLst>
          <pc:docMk/>
          <pc:sldMk cId="1887875311" sldId="311"/>
        </pc:sldMkLst>
      </pc:sldChg>
      <pc:sldChg chg="modSp mod">
        <pc:chgData name="Diego Eduardo Duhalde Venegas" userId="c05aa51d-0b72-4e77-ab34-5b5da84f0f5d" providerId="ADAL" clId="{79FD4504-DACA-4CD1-9AEE-E239769FA0DF}" dt="2025-05-12T14:29:32.606" v="303" actId="20577"/>
        <pc:sldMkLst>
          <pc:docMk/>
          <pc:sldMk cId="2288416127" sldId="312"/>
        </pc:sldMkLst>
        <pc:spChg chg="mod">
          <ac:chgData name="Diego Eduardo Duhalde Venegas" userId="c05aa51d-0b72-4e77-ab34-5b5da84f0f5d" providerId="ADAL" clId="{79FD4504-DACA-4CD1-9AEE-E239769FA0DF}" dt="2025-05-12T14:29:22.583" v="298" actId="20577"/>
          <ac:spMkLst>
            <pc:docMk/>
            <pc:sldMk cId="2288416127" sldId="312"/>
            <ac:spMk id="575" creationId="{02399A62-DBAC-78B0-5B87-90243CA9AEC3}"/>
          </ac:spMkLst>
        </pc:spChg>
        <pc:spChg chg="mod">
          <ac:chgData name="Diego Eduardo Duhalde Venegas" userId="c05aa51d-0b72-4e77-ab34-5b5da84f0f5d" providerId="ADAL" clId="{79FD4504-DACA-4CD1-9AEE-E239769FA0DF}" dt="2025-05-12T14:29:32.606" v="303" actId="20577"/>
          <ac:spMkLst>
            <pc:docMk/>
            <pc:sldMk cId="2288416127" sldId="312"/>
            <ac:spMk id="576" creationId="{B843621F-9345-EB04-BDB7-52CE930F3F85}"/>
          </ac:spMkLst>
        </pc:spChg>
      </pc:sldChg>
      <pc:sldChg chg="modSp mod">
        <pc:chgData name="Diego Eduardo Duhalde Venegas" userId="c05aa51d-0b72-4e77-ab34-5b5da84f0f5d" providerId="ADAL" clId="{79FD4504-DACA-4CD1-9AEE-E239769FA0DF}" dt="2025-05-12T14:30:13.481" v="330" actId="15"/>
        <pc:sldMkLst>
          <pc:docMk/>
          <pc:sldMk cId="2612665818" sldId="313"/>
        </pc:sldMkLst>
        <pc:spChg chg="mod">
          <ac:chgData name="Diego Eduardo Duhalde Venegas" userId="c05aa51d-0b72-4e77-ab34-5b5da84f0f5d" providerId="ADAL" clId="{79FD4504-DACA-4CD1-9AEE-E239769FA0DF}" dt="2025-05-12T14:30:13.481" v="330" actId="15"/>
          <ac:spMkLst>
            <pc:docMk/>
            <pc:sldMk cId="2612665818" sldId="313"/>
            <ac:spMk id="576" creationId="{B6D51368-FC00-5E52-8572-7950A6297D68}"/>
          </ac:spMkLst>
        </pc:spChg>
      </pc:sldChg>
      <pc:sldChg chg="modSp mod">
        <pc:chgData name="Diego Eduardo Duhalde Venegas" userId="c05aa51d-0b72-4e77-ab34-5b5da84f0f5d" providerId="ADAL" clId="{79FD4504-DACA-4CD1-9AEE-E239769FA0DF}" dt="2025-05-12T14:30:31.707" v="336" actId="20577"/>
        <pc:sldMkLst>
          <pc:docMk/>
          <pc:sldMk cId="1402334654" sldId="314"/>
        </pc:sldMkLst>
        <pc:spChg chg="mod">
          <ac:chgData name="Diego Eduardo Duhalde Venegas" userId="c05aa51d-0b72-4e77-ab34-5b5da84f0f5d" providerId="ADAL" clId="{79FD4504-DACA-4CD1-9AEE-E239769FA0DF}" dt="2025-05-12T14:30:31.707" v="336" actId="20577"/>
          <ac:spMkLst>
            <pc:docMk/>
            <pc:sldMk cId="1402334654" sldId="314"/>
            <ac:spMk id="576" creationId="{B5AE2484-77AB-7702-D955-C1E7B5224C75}"/>
          </ac:spMkLst>
        </pc:spChg>
      </pc:sldChg>
      <pc:sldChg chg="modSp mod">
        <pc:chgData name="Diego Eduardo Duhalde Venegas" userId="c05aa51d-0b72-4e77-ab34-5b5da84f0f5d" providerId="ADAL" clId="{79FD4504-DACA-4CD1-9AEE-E239769FA0DF}" dt="2025-05-12T14:30:50.694" v="344" actId="20577"/>
        <pc:sldMkLst>
          <pc:docMk/>
          <pc:sldMk cId="1786257134" sldId="315"/>
        </pc:sldMkLst>
        <pc:spChg chg="mod">
          <ac:chgData name="Diego Eduardo Duhalde Venegas" userId="c05aa51d-0b72-4e77-ab34-5b5da84f0f5d" providerId="ADAL" clId="{79FD4504-DACA-4CD1-9AEE-E239769FA0DF}" dt="2025-05-12T14:30:50.694" v="344" actId="20577"/>
          <ac:spMkLst>
            <pc:docMk/>
            <pc:sldMk cId="1786257134" sldId="315"/>
            <ac:spMk id="576" creationId="{53C41466-477D-E62E-915C-E42021175D24}"/>
          </ac:spMkLst>
        </pc:spChg>
      </pc:sldChg>
      <pc:sldChg chg="ord">
        <pc:chgData name="Diego Eduardo Duhalde Venegas" userId="c05aa51d-0b72-4e77-ab34-5b5da84f0f5d" providerId="ADAL" clId="{79FD4504-DACA-4CD1-9AEE-E239769FA0DF}" dt="2025-05-12T14:30:37.417" v="338"/>
        <pc:sldMkLst>
          <pc:docMk/>
          <pc:sldMk cId="1512312289" sldId="316"/>
        </pc:sldMkLst>
      </pc:sldChg>
      <pc:sldChg chg="modSp mod">
        <pc:chgData name="Diego Eduardo Duhalde Venegas" userId="c05aa51d-0b72-4e77-ab34-5b5da84f0f5d" providerId="ADAL" clId="{79FD4504-DACA-4CD1-9AEE-E239769FA0DF}" dt="2025-05-12T14:31:05.103" v="351" actId="20577"/>
        <pc:sldMkLst>
          <pc:docMk/>
          <pc:sldMk cId="2068842469" sldId="317"/>
        </pc:sldMkLst>
        <pc:spChg chg="mod">
          <ac:chgData name="Diego Eduardo Duhalde Venegas" userId="c05aa51d-0b72-4e77-ab34-5b5da84f0f5d" providerId="ADAL" clId="{79FD4504-DACA-4CD1-9AEE-E239769FA0DF}" dt="2025-05-12T14:31:05.103" v="351" actId="20577"/>
          <ac:spMkLst>
            <pc:docMk/>
            <pc:sldMk cId="2068842469" sldId="317"/>
            <ac:spMk id="576" creationId="{2AF16BBA-E43E-12F4-D9D3-4ADA8F178BAB}"/>
          </ac:spMkLst>
        </pc:spChg>
      </pc:sldChg>
      <pc:sldChg chg="modSp add mod">
        <pc:chgData name="Diego Eduardo Duhalde Venegas" userId="c05aa51d-0b72-4e77-ab34-5b5da84f0f5d" providerId="ADAL" clId="{79FD4504-DACA-4CD1-9AEE-E239769FA0DF}" dt="2025-05-12T14:29:51.898" v="318" actId="20577"/>
        <pc:sldMkLst>
          <pc:docMk/>
          <pc:sldMk cId="2090186732" sldId="318"/>
        </pc:sldMkLst>
        <pc:spChg chg="mod">
          <ac:chgData name="Diego Eduardo Duhalde Venegas" userId="c05aa51d-0b72-4e77-ab34-5b5da84f0f5d" providerId="ADAL" clId="{79FD4504-DACA-4CD1-9AEE-E239769FA0DF}" dt="2025-05-12T14:29:37.430" v="306" actId="20577"/>
          <ac:spMkLst>
            <pc:docMk/>
            <pc:sldMk cId="2090186732" sldId="318"/>
            <ac:spMk id="575" creationId="{77644414-33C3-7BB6-0E22-51EAFA40C5C0}"/>
          </ac:spMkLst>
        </pc:spChg>
        <pc:spChg chg="mod">
          <ac:chgData name="Diego Eduardo Duhalde Venegas" userId="c05aa51d-0b72-4e77-ab34-5b5da84f0f5d" providerId="ADAL" clId="{79FD4504-DACA-4CD1-9AEE-E239769FA0DF}" dt="2025-05-12T14:29:51.898" v="318" actId="20577"/>
          <ac:spMkLst>
            <pc:docMk/>
            <pc:sldMk cId="2090186732" sldId="318"/>
            <ac:spMk id="576" creationId="{78A07A68-0DCD-2867-679F-A2792AE6C8F1}"/>
          </ac:spMkLst>
        </pc:spChg>
      </pc:sldChg>
    </pc:docChg>
  </pc:docChgLst>
  <pc:docChgLst>
    <pc:chgData name="Diego Eduardo Duhalde Venegas" userId="c05aa51d-0b72-4e77-ab34-5b5da84f0f5d" providerId="ADAL" clId="{354E6809-C780-4A1F-8A3C-8684829881FB}"/>
    <pc:docChg chg="custSel addSld delSld modSld">
      <pc:chgData name="Diego Eduardo Duhalde Venegas" userId="c05aa51d-0b72-4e77-ab34-5b5da84f0f5d" providerId="ADAL" clId="{354E6809-C780-4A1F-8A3C-8684829881FB}" dt="2025-04-05T21:42:44.313" v="127" actId="20577"/>
      <pc:docMkLst>
        <pc:docMk/>
      </pc:docMkLst>
      <pc:sldChg chg="modSp mod">
        <pc:chgData name="Diego Eduardo Duhalde Venegas" userId="c05aa51d-0b72-4e77-ab34-5b5da84f0f5d" providerId="ADAL" clId="{354E6809-C780-4A1F-8A3C-8684829881FB}" dt="2025-04-05T19:54:43.780" v="16" actId="20577"/>
        <pc:sldMkLst>
          <pc:docMk/>
          <pc:sldMk cId="0" sldId="256"/>
        </pc:sldMkLst>
        <pc:spChg chg="mod">
          <ac:chgData name="Diego Eduardo Duhalde Venegas" userId="c05aa51d-0b72-4e77-ab34-5b5da84f0f5d" providerId="ADAL" clId="{354E6809-C780-4A1F-8A3C-8684829881FB}" dt="2025-04-05T19:54:43.780" v="16" actId="20577"/>
          <ac:spMkLst>
            <pc:docMk/>
            <pc:sldMk cId="0" sldId="256"/>
            <ac:spMk id="412" creationId="{00000000-0000-0000-0000-000000000000}"/>
          </ac:spMkLst>
        </pc:spChg>
      </pc:sldChg>
      <pc:sldChg chg="del">
        <pc:chgData name="Diego Eduardo Duhalde Venegas" userId="c05aa51d-0b72-4e77-ab34-5b5da84f0f5d" providerId="ADAL" clId="{354E6809-C780-4A1F-8A3C-8684829881FB}" dt="2025-04-05T19:54:49.393" v="17" actId="47"/>
        <pc:sldMkLst>
          <pc:docMk/>
          <pc:sldMk cId="0" sldId="260"/>
        </pc:sldMkLst>
      </pc:sldChg>
      <pc:sldChg chg="del">
        <pc:chgData name="Diego Eduardo Duhalde Venegas" userId="c05aa51d-0b72-4e77-ab34-5b5da84f0f5d" providerId="ADAL" clId="{354E6809-C780-4A1F-8A3C-8684829881FB}" dt="2025-04-05T19:54:49.393" v="17" actId="47"/>
        <pc:sldMkLst>
          <pc:docMk/>
          <pc:sldMk cId="2763261307" sldId="302"/>
        </pc:sldMkLst>
      </pc:sldChg>
      <pc:sldChg chg="del">
        <pc:chgData name="Diego Eduardo Duhalde Venegas" userId="c05aa51d-0b72-4e77-ab34-5b5da84f0f5d" providerId="ADAL" clId="{354E6809-C780-4A1F-8A3C-8684829881FB}" dt="2025-04-05T19:54:49.393" v="17" actId="47"/>
        <pc:sldMkLst>
          <pc:docMk/>
          <pc:sldMk cId="1764989878" sldId="303"/>
        </pc:sldMkLst>
      </pc:sldChg>
      <pc:sldChg chg="del">
        <pc:chgData name="Diego Eduardo Duhalde Venegas" userId="c05aa51d-0b72-4e77-ab34-5b5da84f0f5d" providerId="ADAL" clId="{354E6809-C780-4A1F-8A3C-8684829881FB}" dt="2025-04-05T19:54:49.393" v="17" actId="47"/>
        <pc:sldMkLst>
          <pc:docMk/>
          <pc:sldMk cId="1818953712" sldId="305"/>
        </pc:sldMkLst>
      </pc:sldChg>
      <pc:sldChg chg="modSp mod">
        <pc:chgData name="Diego Eduardo Duhalde Venegas" userId="c05aa51d-0b72-4e77-ab34-5b5da84f0f5d" providerId="ADAL" clId="{354E6809-C780-4A1F-8A3C-8684829881FB}" dt="2025-04-05T21:37:46.308" v="42" actId="1076"/>
        <pc:sldMkLst>
          <pc:docMk/>
          <pc:sldMk cId="2027961429" sldId="306"/>
        </pc:sldMkLst>
      </pc:sldChg>
      <pc:sldChg chg="modSp mod">
        <pc:chgData name="Diego Eduardo Duhalde Venegas" userId="c05aa51d-0b72-4e77-ab34-5b5da84f0f5d" providerId="ADAL" clId="{354E6809-C780-4A1F-8A3C-8684829881FB}" dt="2025-04-05T21:38:51.493" v="53"/>
        <pc:sldMkLst>
          <pc:docMk/>
          <pc:sldMk cId="1682755223" sldId="307"/>
        </pc:sldMkLst>
      </pc:sldChg>
      <pc:sldChg chg="addSp modSp mod">
        <pc:chgData name="Diego Eduardo Duhalde Venegas" userId="c05aa51d-0b72-4e77-ab34-5b5da84f0f5d" providerId="ADAL" clId="{354E6809-C780-4A1F-8A3C-8684829881FB}" dt="2025-04-05T21:42:44.313" v="127" actId="20577"/>
        <pc:sldMkLst>
          <pc:docMk/>
          <pc:sldMk cId="712488996" sldId="308"/>
        </pc:sldMkLst>
        <pc:spChg chg="mod">
          <ac:chgData name="Diego Eduardo Duhalde Venegas" userId="c05aa51d-0b72-4e77-ab34-5b5da84f0f5d" providerId="ADAL" clId="{354E6809-C780-4A1F-8A3C-8684829881FB}" dt="2025-04-05T19:54:31.578" v="12" actId="20577"/>
          <ac:spMkLst>
            <pc:docMk/>
            <pc:sldMk cId="712488996" sldId="308"/>
            <ac:spMk id="575" creationId="{BDE84C87-0FF3-B295-6936-C2568F2579CA}"/>
          </ac:spMkLst>
        </pc:spChg>
        <pc:spChg chg="mod">
          <ac:chgData name="Diego Eduardo Duhalde Venegas" userId="c05aa51d-0b72-4e77-ab34-5b5da84f0f5d" providerId="ADAL" clId="{354E6809-C780-4A1F-8A3C-8684829881FB}" dt="2025-04-05T21:42:44.313" v="127" actId="20577"/>
          <ac:spMkLst>
            <pc:docMk/>
            <pc:sldMk cId="712488996" sldId="308"/>
            <ac:spMk id="576" creationId="{0DE4F5DB-3D8F-FA7C-1CB6-4834754A9511}"/>
          </ac:spMkLst>
        </pc:spChg>
      </pc:sldChg>
      <pc:sldChg chg="modSp add mod">
        <pc:chgData name="Diego Eduardo Duhalde Venegas" userId="c05aa51d-0b72-4e77-ab34-5b5da84f0f5d" providerId="ADAL" clId="{354E6809-C780-4A1F-8A3C-8684829881FB}" dt="2025-04-05T21:39:19.856" v="60"/>
        <pc:sldMkLst>
          <pc:docMk/>
          <pc:sldMk cId="156416905" sldId="309"/>
        </pc:sldMkLst>
      </pc:sldChg>
    </pc:docChg>
  </pc:docChgLst>
  <pc:docChgLst>
    <pc:chgData name="Diego Eduardo Duhalde Venegas" userId="c05aa51d-0b72-4e77-ab34-5b5da84f0f5d" providerId="ADAL" clId="{8CFD575D-8F6C-4FC3-BD42-A95A52DE16CC}"/>
    <pc:docChg chg="custSel addSld modSld">
      <pc:chgData name="Diego Eduardo Duhalde Venegas" userId="c05aa51d-0b72-4e77-ab34-5b5da84f0f5d" providerId="ADAL" clId="{8CFD575D-8F6C-4FC3-BD42-A95A52DE16CC}" dt="2025-04-13T19:38:42.615" v="760" actId="20577"/>
      <pc:docMkLst>
        <pc:docMk/>
      </pc:docMkLst>
      <pc:sldChg chg="modSp mod">
        <pc:chgData name="Diego Eduardo Duhalde Venegas" userId="c05aa51d-0b72-4e77-ab34-5b5da84f0f5d" providerId="ADAL" clId="{8CFD575D-8F6C-4FC3-BD42-A95A52DE16CC}" dt="2025-04-13T18:29:30.266" v="0" actId="20577"/>
        <pc:sldMkLst>
          <pc:docMk/>
          <pc:sldMk cId="0" sldId="256"/>
        </pc:sldMkLst>
        <pc:spChg chg="mod">
          <ac:chgData name="Diego Eduardo Duhalde Venegas" userId="c05aa51d-0b72-4e77-ab34-5b5da84f0f5d" providerId="ADAL" clId="{8CFD575D-8F6C-4FC3-BD42-A95A52DE16CC}" dt="2025-04-13T18:29:30.266" v="0" actId="20577"/>
          <ac:spMkLst>
            <pc:docMk/>
            <pc:sldMk cId="0" sldId="256"/>
            <ac:spMk id="412" creationId="{00000000-0000-0000-0000-000000000000}"/>
          </ac:spMkLst>
        </pc:spChg>
      </pc:sldChg>
      <pc:sldChg chg="modSp mod">
        <pc:chgData name="Diego Eduardo Duhalde Venegas" userId="c05aa51d-0b72-4e77-ab34-5b5da84f0f5d" providerId="ADAL" clId="{8CFD575D-8F6C-4FC3-BD42-A95A52DE16CC}" dt="2025-04-13T19:38:42.615" v="760" actId="20577"/>
        <pc:sldMkLst>
          <pc:docMk/>
          <pc:sldMk cId="2027961429" sldId="306"/>
        </pc:sldMkLst>
      </pc:sldChg>
      <pc:sldChg chg="modSp mod">
        <pc:chgData name="Diego Eduardo Duhalde Venegas" userId="c05aa51d-0b72-4e77-ab34-5b5da84f0f5d" providerId="ADAL" clId="{8CFD575D-8F6C-4FC3-BD42-A95A52DE16CC}" dt="2025-04-13T18:38:28.911" v="674" actId="20577"/>
        <pc:sldMkLst>
          <pc:docMk/>
          <pc:sldMk cId="1682755223" sldId="307"/>
        </pc:sldMkLst>
      </pc:sldChg>
      <pc:sldChg chg="modSp mod">
        <pc:chgData name="Diego Eduardo Duhalde Venegas" userId="c05aa51d-0b72-4e77-ab34-5b5da84f0f5d" providerId="ADAL" clId="{8CFD575D-8F6C-4FC3-BD42-A95A52DE16CC}" dt="2025-04-13T18:31:00.873" v="153" actId="20577"/>
        <pc:sldMkLst>
          <pc:docMk/>
          <pc:sldMk cId="712488996" sldId="308"/>
        </pc:sldMkLst>
        <pc:spChg chg="mod">
          <ac:chgData name="Diego Eduardo Duhalde Venegas" userId="c05aa51d-0b72-4e77-ab34-5b5da84f0f5d" providerId="ADAL" clId="{8CFD575D-8F6C-4FC3-BD42-A95A52DE16CC}" dt="2025-04-13T18:29:50.795" v="6" actId="20577"/>
          <ac:spMkLst>
            <pc:docMk/>
            <pc:sldMk cId="712488996" sldId="308"/>
            <ac:spMk id="575" creationId="{BDE84C87-0FF3-B295-6936-C2568F2579CA}"/>
          </ac:spMkLst>
        </pc:spChg>
        <pc:spChg chg="mod">
          <ac:chgData name="Diego Eduardo Duhalde Venegas" userId="c05aa51d-0b72-4e77-ab34-5b5da84f0f5d" providerId="ADAL" clId="{8CFD575D-8F6C-4FC3-BD42-A95A52DE16CC}" dt="2025-04-13T18:31:00.873" v="153" actId="20577"/>
          <ac:spMkLst>
            <pc:docMk/>
            <pc:sldMk cId="712488996" sldId="308"/>
            <ac:spMk id="576" creationId="{0DE4F5DB-3D8F-FA7C-1CB6-4834754A9511}"/>
          </ac:spMkLst>
        </pc:spChg>
      </pc:sldChg>
      <pc:sldChg chg="modSp mod">
        <pc:chgData name="Diego Eduardo Duhalde Venegas" userId="c05aa51d-0b72-4e77-ab34-5b5da84f0f5d" providerId="ADAL" clId="{8CFD575D-8F6C-4FC3-BD42-A95A52DE16CC}" dt="2025-04-13T18:39:09.656" v="759" actId="20577"/>
        <pc:sldMkLst>
          <pc:docMk/>
          <pc:sldMk cId="156416905" sldId="309"/>
        </pc:sldMkLst>
      </pc:sldChg>
      <pc:sldChg chg="modSp add mod">
        <pc:chgData name="Diego Eduardo Duhalde Venegas" userId="c05aa51d-0b72-4e77-ab34-5b5da84f0f5d" providerId="ADAL" clId="{8CFD575D-8F6C-4FC3-BD42-A95A52DE16CC}" dt="2025-04-13T18:33:50.839" v="355" actId="313"/>
        <pc:sldMkLst>
          <pc:docMk/>
          <pc:sldMk cId="3907590167" sldId="310"/>
        </pc:sldMkLst>
      </pc:sldChg>
      <pc:sldChg chg="modSp add mod">
        <pc:chgData name="Diego Eduardo Duhalde Venegas" userId="c05aa51d-0b72-4e77-ab34-5b5da84f0f5d" providerId="ADAL" clId="{8CFD575D-8F6C-4FC3-BD42-A95A52DE16CC}" dt="2025-04-13T18:33:55.893" v="356" actId="313"/>
        <pc:sldMkLst>
          <pc:docMk/>
          <pc:sldMk cId="1887875311" sldId="311"/>
        </pc:sldMkLst>
      </pc:sldChg>
    </pc:docChg>
  </pc:docChgLst>
  <pc:docChgLst>
    <pc:chgData name="Diego Eduardo Duhalde Venegas" userId="c05aa51d-0b72-4e77-ab34-5b5da84f0f5d" providerId="ADAL" clId="{8D1ABDC7-3D3A-4373-B709-E68ADB0ACCE7}"/>
    <pc:docChg chg="undo redo custSel addSld delSld modSld sldOrd">
      <pc:chgData name="Diego Eduardo Duhalde Venegas" userId="c05aa51d-0b72-4e77-ab34-5b5da84f0f5d" providerId="ADAL" clId="{8D1ABDC7-3D3A-4373-B709-E68ADB0ACCE7}" dt="2025-05-10T20:26:44.771" v="168" actId="20577"/>
      <pc:docMkLst>
        <pc:docMk/>
      </pc:docMkLst>
      <pc:sldChg chg="modSp mod">
        <pc:chgData name="Diego Eduardo Duhalde Venegas" userId="c05aa51d-0b72-4e77-ab34-5b5da84f0f5d" providerId="ADAL" clId="{8D1ABDC7-3D3A-4373-B709-E68ADB0ACCE7}" dt="2025-05-10T20:20:46.023" v="1" actId="20577"/>
        <pc:sldMkLst>
          <pc:docMk/>
          <pc:sldMk cId="0" sldId="256"/>
        </pc:sldMkLst>
        <pc:spChg chg="mod">
          <ac:chgData name="Diego Eduardo Duhalde Venegas" userId="c05aa51d-0b72-4e77-ab34-5b5da84f0f5d" providerId="ADAL" clId="{8D1ABDC7-3D3A-4373-B709-E68ADB0ACCE7}" dt="2025-05-10T20:20:46.023" v="1" actId="20577"/>
          <ac:spMkLst>
            <pc:docMk/>
            <pc:sldMk cId="0" sldId="256"/>
            <ac:spMk id="412" creationId="{00000000-0000-0000-0000-000000000000}"/>
          </ac:spMkLst>
        </pc:spChg>
      </pc:sldChg>
      <pc:sldChg chg="modSp mod ord">
        <pc:chgData name="Diego Eduardo Duhalde Venegas" userId="c05aa51d-0b72-4e77-ab34-5b5da84f0f5d" providerId="ADAL" clId="{8D1ABDC7-3D3A-4373-B709-E68ADB0ACCE7}" dt="2025-05-10T20:22:27.270" v="46" actId="20577"/>
        <pc:sldMkLst>
          <pc:docMk/>
          <pc:sldMk cId="2027961429" sldId="306"/>
        </pc:sldMkLst>
      </pc:sldChg>
      <pc:sldChg chg="del">
        <pc:chgData name="Diego Eduardo Duhalde Venegas" userId="c05aa51d-0b72-4e77-ab34-5b5da84f0f5d" providerId="ADAL" clId="{8D1ABDC7-3D3A-4373-B709-E68ADB0ACCE7}" dt="2025-05-10T20:22:37.395" v="47" actId="47"/>
        <pc:sldMkLst>
          <pc:docMk/>
          <pc:sldMk cId="1682755223" sldId="307"/>
        </pc:sldMkLst>
      </pc:sldChg>
      <pc:sldChg chg="modSp mod">
        <pc:chgData name="Diego Eduardo Duhalde Venegas" userId="c05aa51d-0b72-4e77-ab34-5b5da84f0f5d" providerId="ADAL" clId="{8D1ABDC7-3D3A-4373-B709-E68ADB0ACCE7}" dt="2025-05-10T20:20:52.920" v="8" actId="20577"/>
        <pc:sldMkLst>
          <pc:docMk/>
          <pc:sldMk cId="712488996" sldId="308"/>
        </pc:sldMkLst>
        <pc:spChg chg="mod">
          <ac:chgData name="Diego Eduardo Duhalde Venegas" userId="c05aa51d-0b72-4e77-ab34-5b5da84f0f5d" providerId="ADAL" clId="{8D1ABDC7-3D3A-4373-B709-E68ADB0ACCE7}" dt="2025-05-10T20:20:52.920" v="8" actId="20577"/>
          <ac:spMkLst>
            <pc:docMk/>
            <pc:sldMk cId="712488996" sldId="308"/>
            <ac:spMk id="575" creationId="{BDE84C87-0FF3-B295-6936-C2568F2579CA}"/>
          </ac:spMkLst>
        </pc:spChg>
      </pc:sldChg>
      <pc:sldChg chg="del">
        <pc:chgData name="Diego Eduardo Duhalde Venegas" userId="c05aa51d-0b72-4e77-ab34-5b5da84f0f5d" providerId="ADAL" clId="{8D1ABDC7-3D3A-4373-B709-E68ADB0ACCE7}" dt="2025-05-10T20:22:37.395" v="47" actId="47"/>
        <pc:sldMkLst>
          <pc:docMk/>
          <pc:sldMk cId="156416905" sldId="309"/>
        </pc:sldMkLst>
      </pc:sldChg>
      <pc:sldChg chg="modSp mod ord">
        <pc:chgData name="Diego Eduardo Duhalde Venegas" userId="c05aa51d-0b72-4e77-ab34-5b5da84f0f5d" providerId="ADAL" clId="{8D1ABDC7-3D3A-4373-B709-E68ADB0ACCE7}" dt="2025-05-10T20:22:01.696" v="31"/>
        <pc:sldMkLst>
          <pc:docMk/>
          <pc:sldMk cId="3907590167" sldId="310"/>
        </pc:sldMkLst>
      </pc:sldChg>
      <pc:sldChg chg="modSp mod ord">
        <pc:chgData name="Diego Eduardo Duhalde Venegas" userId="c05aa51d-0b72-4e77-ab34-5b5da84f0f5d" providerId="ADAL" clId="{8D1ABDC7-3D3A-4373-B709-E68ADB0ACCE7}" dt="2025-05-10T20:21:20.264" v="26" actId="1076"/>
        <pc:sldMkLst>
          <pc:docMk/>
          <pc:sldMk cId="1887875311" sldId="311"/>
        </pc:sldMkLst>
      </pc:sldChg>
      <pc:sldChg chg="modSp add mod">
        <pc:chgData name="Diego Eduardo Duhalde Venegas" userId="c05aa51d-0b72-4e77-ab34-5b5da84f0f5d" providerId="ADAL" clId="{8D1ABDC7-3D3A-4373-B709-E68ADB0ACCE7}" dt="2025-05-10T20:23:13.616" v="60" actId="20577"/>
        <pc:sldMkLst>
          <pc:docMk/>
          <pc:sldMk cId="2288416127" sldId="312"/>
        </pc:sldMkLst>
        <pc:spChg chg="mod">
          <ac:chgData name="Diego Eduardo Duhalde Venegas" userId="c05aa51d-0b72-4e77-ab34-5b5da84f0f5d" providerId="ADAL" clId="{8D1ABDC7-3D3A-4373-B709-E68ADB0ACCE7}" dt="2025-05-10T20:22:43.234" v="50" actId="20577"/>
          <ac:spMkLst>
            <pc:docMk/>
            <pc:sldMk cId="2288416127" sldId="312"/>
            <ac:spMk id="575" creationId="{02399A62-DBAC-78B0-5B87-90243CA9AEC3}"/>
          </ac:spMkLst>
        </pc:spChg>
        <pc:spChg chg="mod">
          <ac:chgData name="Diego Eduardo Duhalde Venegas" userId="c05aa51d-0b72-4e77-ab34-5b5da84f0f5d" providerId="ADAL" clId="{8D1ABDC7-3D3A-4373-B709-E68ADB0ACCE7}" dt="2025-05-10T20:23:13.616" v="60" actId="20577"/>
          <ac:spMkLst>
            <pc:docMk/>
            <pc:sldMk cId="2288416127" sldId="312"/>
            <ac:spMk id="576" creationId="{B843621F-9345-EB04-BDB7-52CE930F3F85}"/>
          </ac:spMkLst>
        </pc:spChg>
      </pc:sldChg>
      <pc:sldChg chg="modSp add mod">
        <pc:chgData name="Diego Eduardo Duhalde Venegas" userId="c05aa51d-0b72-4e77-ab34-5b5da84f0f5d" providerId="ADAL" clId="{8D1ABDC7-3D3A-4373-B709-E68ADB0ACCE7}" dt="2025-05-10T20:23:40.716" v="70" actId="20577"/>
        <pc:sldMkLst>
          <pc:docMk/>
          <pc:sldMk cId="2612665818" sldId="313"/>
        </pc:sldMkLst>
        <pc:spChg chg="mod">
          <ac:chgData name="Diego Eduardo Duhalde Venegas" userId="c05aa51d-0b72-4e77-ab34-5b5da84f0f5d" providerId="ADAL" clId="{8D1ABDC7-3D3A-4373-B709-E68ADB0ACCE7}" dt="2025-05-10T20:23:22.761" v="63" actId="20577"/>
          <ac:spMkLst>
            <pc:docMk/>
            <pc:sldMk cId="2612665818" sldId="313"/>
            <ac:spMk id="575" creationId="{6866E545-DD38-679F-113C-6E1E6CDD1034}"/>
          </ac:spMkLst>
        </pc:spChg>
        <pc:spChg chg="mod">
          <ac:chgData name="Diego Eduardo Duhalde Venegas" userId="c05aa51d-0b72-4e77-ab34-5b5da84f0f5d" providerId="ADAL" clId="{8D1ABDC7-3D3A-4373-B709-E68ADB0ACCE7}" dt="2025-05-10T20:23:40.716" v="70" actId="20577"/>
          <ac:spMkLst>
            <pc:docMk/>
            <pc:sldMk cId="2612665818" sldId="313"/>
            <ac:spMk id="576" creationId="{B6D51368-FC00-5E52-8572-7950A6297D68}"/>
          </ac:spMkLst>
        </pc:spChg>
      </pc:sldChg>
      <pc:sldChg chg="modSp add mod">
        <pc:chgData name="Diego Eduardo Duhalde Venegas" userId="c05aa51d-0b72-4e77-ab34-5b5da84f0f5d" providerId="ADAL" clId="{8D1ABDC7-3D3A-4373-B709-E68ADB0ACCE7}" dt="2025-05-10T20:24:42.815" v="105" actId="313"/>
        <pc:sldMkLst>
          <pc:docMk/>
          <pc:sldMk cId="1402334654" sldId="314"/>
        </pc:sldMkLst>
        <pc:spChg chg="mod">
          <ac:chgData name="Diego Eduardo Duhalde Venegas" userId="c05aa51d-0b72-4e77-ab34-5b5da84f0f5d" providerId="ADAL" clId="{8D1ABDC7-3D3A-4373-B709-E68ADB0ACCE7}" dt="2025-05-10T20:23:47.254" v="73" actId="20577"/>
          <ac:spMkLst>
            <pc:docMk/>
            <pc:sldMk cId="1402334654" sldId="314"/>
            <ac:spMk id="575" creationId="{3FCA6F21-6AC4-BC58-13D7-80FF8E2FB6CB}"/>
          </ac:spMkLst>
        </pc:spChg>
        <pc:spChg chg="mod">
          <ac:chgData name="Diego Eduardo Duhalde Venegas" userId="c05aa51d-0b72-4e77-ab34-5b5da84f0f5d" providerId="ADAL" clId="{8D1ABDC7-3D3A-4373-B709-E68ADB0ACCE7}" dt="2025-05-10T20:24:42.815" v="105" actId="313"/>
          <ac:spMkLst>
            <pc:docMk/>
            <pc:sldMk cId="1402334654" sldId="314"/>
            <ac:spMk id="576" creationId="{B5AE2484-77AB-7702-D955-C1E7B5224C75}"/>
          </ac:spMkLst>
        </pc:spChg>
      </pc:sldChg>
      <pc:sldChg chg="modSp add mod">
        <pc:chgData name="Diego Eduardo Duhalde Venegas" userId="c05aa51d-0b72-4e77-ab34-5b5da84f0f5d" providerId="ADAL" clId="{8D1ABDC7-3D3A-4373-B709-E68ADB0ACCE7}" dt="2025-05-10T20:25:09.866" v="115" actId="20577"/>
        <pc:sldMkLst>
          <pc:docMk/>
          <pc:sldMk cId="1786257134" sldId="315"/>
        </pc:sldMkLst>
        <pc:spChg chg="mod">
          <ac:chgData name="Diego Eduardo Duhalde Venegas" userId="c05aa51d-0b72-4e77-ab34-5b5da84f0f5d" providerId="ADAL" clId="{8D1ABDC7-3D3A-4373-B709-E68ADB0ACCE7}" dt="2025-05-10T20:25:09.866" v="115" actId="20577"/>
          <ac:spMkLst>
            <pc:docMk/>
            <pc:sldMk cId="1786257134" sldId="315"/>
            <ac:spMk id="575" creationId="{3BCEDA41-7BA3-7C30-5407-B3F0228994F3}"/>
          </ac:spMkLst>
        </pc:spChg>
        <pc:spChg chg="mod">
          <ac:chgData name="Diego Eduardo Duhalde Venegas" userId="c05aa51d-0b72-4e77-ab34-5b5da84f0f5d" providerId="ADAL" clId="{8D1ABDC7-3D3A-4373-B709-E68ADB0ACCE7}" dt="2025-05-10T20:25:06.868" v="111"/>
          <ac:spMkLst>
            <pc:docMk/>
            <pc:sldMk cId="1786257134" sldId="315"/>
            <ac:spMk id="576" creationId="{53C41466-477D-E62E-915C-E42021175D24}"/>
          </ac:spMkLst>
        </pc:spChg>
      </pc:sldChg>
      <pc:sldChg chg="modSp add mod ord">
        <pc:chgData name="Diego Eduardo Duhalde Venegas" userId="c05aa51d-0b72-4e77-ab34-5b5da84f0f5d" providerId="ADAL" clId="{8D1ABDC7-3D3A-4373-B709-E68ADB0ACCE7}" dt="2025-05-10T20:25:48.855" v="143" actId="120"/>
        <pc:sldMkLst>
          <pc:docMk/>
          <pc:sldMk cId="1512312289" sldId="316"/>
        </pc:sldMkLst>
        <pc:spChg chg="mod">
          <ac:chgData name="Diego Eduardo Duhalde Venegas" userId="c05aa51d-0b72-4e77-ab34-5b5da84f0f5d" providerId="ADAL" clId="{8D1ABDC7-3D3A-4373-B709-E68ADB0ACCE7}" dt="2025-05-10T20:25:24.369" v="139" actId="20577"/>
          <ac:spMkLst>
            <pc:docMk/>
            <pc:sldMk cId="1512312289" sldId="316"/>
            <ac:spMk id="575" creationId="{1245F528-ED83-42A0-DA9D-4D1C47BF5A23}"/>
          </ac:spMkLst>
        </pc:spChg>
        <pc:spChg chg="mod">
          <ac:chgData name="Diego Eduardo Duhalde Venegas" userId="c05aa51d-0b72-4e77-ab34-5b5da84f0f5d" providerId="ADAL" clId="{8D1ABDC7-3D3A-4373-B709-E68ADB0ACCE7}" dt="2025-05-10T20:25:48.855" v="143" actId="120"/>
          <ac:spMkLst>
            <pc:docMk/>
            <pc:sldMk cId="1512312289" sldId="316"/>
            <ac:spMk id="576" creationId="{C9AA3826-40C3-B8D6-AE7E-106491DE2098}"/>
          </ac:spMkLst>
        </pc:spChg>
      </pc:sldChg>
      <pc:sldChg chg="modSp add mod">
        <pc:chgData name="Diego Eduardo Duhalde Venegas" userId="c05aa51d-0b72-4e77-ab34-5b5da84f0f5d" providerId="ADAL" clId="{8D1ABDC7-3D3A-4373-B709-E68ADB0ACCE7}" dt="2025-05-10T20:26:44.771" v="168" actId="20577"/>
        <pc:sldMkLst>
          <pc:docMk/>
          <pc:sldMk cId="2068842469" sldId="317"/>
        </pc:sldMkLst>
        <pc:spChg chg="mod">
          <ac:chgData name="Diego Eduardo Duhalde Venegas" userId="c05aa51d-0b72-4e77-ab34-5b5da84f0f5d" providerId="ADAL" clId="{8D1ABDC7-3D3A-4373-B709-E68ADB0ACCE7}" dt="2025-05-10T20:26:10.664" v="146" actId="20577"/>
          <ac:spMkLst>
            <pc:docMk/>
            <pc:sldMk cId="2068842469" sldId="317"/>
            <ac:spMk id="575" creationId="{49198ADA-FE40-9E52-5748-B2FC7F2D5040}"/>
          </ac:spMkLst>
        </pc:spChg>
        <pc:spChg chg="mod">
          <ac:chgData name="Diego Eduardo Duhalde Venegas" userId="c05aa51d-0b72-4e77-ab34-5b5da84f0f5d" providerId="ADAL" clId="{8D1ABDC7-3D3A-4373-B709-E68ADB0ACCE7}" dt="2025-05-10T20:26:44.771" v="168" actId="20577"/>
          <ac:spMkLst>
            <pc:docMk/>
            <pc:sldMk cId="2068842469" sldId="317"/>
            <ac:spMk id="576" creationId="{2AF16BBA-E43E-12F4-D9D3-4ADA8F178BAB}"/>
          </ac:spMkLst>
        </pc:spChg>
      </pc:sldChg>
    </pc:docChg>
  </pc:docChgLst>
  <pc:docChgLst>
    <pc:chgData name="Diego Eduardo Duhalde Venegas" userId="c05aa51d-0b72-4e77-ab34-5b5da84f0f5d" providerId="ADAL" clId="{518F5B34-0F99-4A48-A695-EC35D2EA70C4}"/>
    <pc:docChg chg="undo custSel addSld modSld sldOrd">
      <pc:chgData name="Diego Eduardo Duhalde Venegas" userId="c05aa51d-0b72-4e77-ab34-5b5da84f0f5d" providerId="ADAL" clId="{518F5B34-0F99-4A48-A695-EC35D2EA70C4}" dt="2025-03-29T19:05:52.884" v="502" actId="20577"/>
      <pc:docMkLst>
        <pc:docMk/>
      </pc:docMkLst>
      <pc:sldChg chg="modSp mod">
        <pc:chgData name="Diego Eduardo Duhalde Venegas" userId="c05aa51d-0b72-4e77-ab34-5b5da84f0f5d" providerId="ADAL" clId="{518F5B34-0F99-4A48-A695-EC35D2EA70C4}" dt="2025-03-29T18:43:49.124" v="0" actId="20577"/>
        <pc:sldMkLst>
          <pc:docMk/>
          <pc:sldMk cId="0" sldId="256"/>
        </pc:sldMkLst>
        <pc:spChg chg="mod">
          <ac:chgData name="Diego Eduardo Duhalde Venegas" userId="c05aa51d-0b72-4e77-ab34-5b5da84f0f5d" providerId="ADAL" clId="{518F5B34-0F99-4A48-A695-EC35D2EA70C4}" dt="2025-03-29T18:43:49.124" v="0" actId="20577"/>
          <ac:spMkLst>
            <pc:docMk/>
            <pc:sldMk cId="0" sldId="256"/>
            <ac:spMk id="412" creationId="{00000000-0000-0000-0000-000000000000}"/>
          </ac:spMkLst>
        </pc:spChg>
      </pc:sldChg>
      <pc:sldChg chg="modSp mod">
        <pc:chgData name="Diego Eduardo Duhalde Venegas" userId="c05aa51d-0b72-4e77-ab34-5b5da84f0f5d" providerId="ADAL" clId="{518F5B34-0F99-4A48-A695-EC35D2EA70C4}" dt="2025-03-29T19:05:36.730" v="500" actId="20577"/>
        <pc:sldMkLst>
          <pc:docMk/>
          <pc:sldMk cId="0" sldId="260"/>
        </pc:sldMkLst>
      </pc:sldChg>
      <pc:sldChg chg="addSp delSp modSp mod">
        <pc:chgData name="Diego Eduardo Duhalde Venegas" userId="c05aa51d-0b72-4e77-ab34-5b5da84f0f5d" providerId="ADAL" clId="{518F5B34-0F99-4A48-A695-EC35D2EA70C4}" dt="2025-03-29T18:52:22.959" v="409" actId="20577"/>
        <pc:sldMkLst>
          <pc:docMk/>
          <pc:sldMk cId="2763261307" sldId="302"/>
        </pc:sldMkLst>
      </pc:sldChg>
      <pc:sldChg chg="addSp delSp modSp mod">
        <pc:chgData name="Diego Eduardo Duhalde Venegas" userId="c05aa51d-0b72-4e77-ab34-5b5da84f0f5d" providerId="ADAL" clId="{518F5B34-0F99-4A48-A695-EC35D2EA70C4}" dt="2025-03-29T18:51:48.056" v="403" actId="20577"/>
        <pc:sldMkLst>
          <pc:docMk/>
          <pc:sldMk cId="1764989878" sldId="303"/>
        </pc:sldMkLst>
      </pc:sldChg>
      <pc:sldChg chg="addSp delSp modSp mod">
        <pc:chgData name="Diego Eduardo Duhalde Venegas" userId="c05aa51d-0b72-4e77-ab34-5b5da84f0f5d" providerId="ADAL" clId="{518F5B34-0F99-4A48-A695-EC35D2EA70C4}" dt="2025-03-29T18:50:56.793" v="392" actId="20577"/>
        <pc:sldMkLst>
          <pc:docMk/>
          <pc:sldMk cId="1818953712" sldId="305"/>
        </pc:sldMkLst>
      </pc:sldChg>
      <pc:sldChg chg="delSp modSp mod">
        <pc:chgData name="Diego Eduardo Duhalde Venegas" userId="c05aa51d-0b72-4e77-ab34-5b5da84f0f5d" providerId="ADAL" clId="{518F5B34-0F99-4A48-A695-EC35D2EA70C4}" dt="2025-03-29T18:56:12.855" v="416" actId="478"/>
        <pc:sldMkLst>
          <pc:docMk/>
          <pc:sldMk cId="2027961429" sldId="306"/>
        </pc:sldMkLst>
      </pc:sldChg>
      <pc:sldChg chg="modSp mod">
        <pc:chgData name="Diego Eduardo Duhalde Venegas" userId="c05aa51d-0b72-4e77-ab34-5b5da84f0f5d" providerId="ADAL" clId="{518F5B34-0F99-4A48-A695-EC35D2EA70C4}" dt="2025-03-29T19:05:52.884" v="502" actId="20577"/>
        <pc:sldMkLst>
          <pc:docMk/>
          <pc:sldMk cId="1682755223" sldId="307"/>
        </pc:sldMkLst>
      </pc:sldChg>
      <pc:sldChg chg="modSp add mod ord">
        <pc:chgData name="Diego Eduardo Duhalde Venegas" userId="c05aa51d-0b72-4e77-ab34-5b5da84f0f5d" providerId="ADAL" clId="{518F5B34-0F99-4A48-A695-EC35D2EA70C4}" dt="2025-03-29T19:05:31.858" v="498" actId="20577"/>
        <pc:sldMkLst>
          <pc:docMk/>
          <pc:sldMk cId="712488996" sldId="308"/>
        </pc:sldMkLst>
        <pc:spChg chg="mod">
          <ac:chgData name="Diego Eduardo Duhalde Venegas" userId="c05aa51d-0b72-4e77-ab34-5b5da84f0f5d" providerId="ADAL" clId="{518F5B34-0F99-4A48-A695-EC35D2EA70C4}" dt="2025-03-29T18:46:04.922" v="173" actId="20577"/>
          <ac:spMkLst>
            <pc:docMk/>
            <pc:sldMk cId="712488996" sldId="308"/>
            <ac:spMk id="575" creationId="{BDE84C87-0FF3-B295-6936-C2568F2579CA}"/>
          </ac:spMkLst>
        </pc:spChg>
        <pc:spChg chg="mod">
          <ac:chgData name="Diego Eduardo Duhalde Venegas" userId="c05aa51d-0b72-4e77-ab34-5b5da84f0f5d" providerId="ADAL" clId="{518F5B34-0F99-4A48-A695-EC35D2EA70C4}" dt="2025-03-29T19:05:31.858" v="498" actId="20577"/>
          <ac:spMkLst>
            <pc:docMk/>
            <pc:sldMk cId="712488996" sldId="308"/>
            <ac:spMk id="576" creationId="{0DE4F5DB-3D8F-FA7C-1CB6-4834754A9511}"/>
          </ac:spMkLst>
        </pc:spChg>
      </pc:sldChg>
    </pc:docChg>
  </pc:docChgLst>
  <pc:docChgLst>
    <pc:chgData name="Diego Eduardo Duhalde Venegas" userId="c05aa51d-0b72-4e77-ab34-5b5da84f0f5d" providerId="ADAL" clId="{7B170199-A75A-44BA-A56E-1CEFB86B34D2}"/>
    <pc:docChg chg="undo redo custSel addSld delSld modSld">
      <pc:chgData name="Diego Eduardo Duhalde Venegas" userId="c05aa51d-0b72-4e77-ab34-5b5da84f0f5d" providerId="ADAL" clId="{7B170199-A75A-44BA-A56E-1CEFB86B34D2}" dt="2025-05-23T18:35:33.652" v="659" actId="20577"/>
      <pc:docMkLst>
        <pc:docMk/>
      </pc:docMkLst>
      <pc:sldChg chg="modSp mod">
        <pc:chgData name="Diego Eduardo Duhalde Venegas" userId="c05aa51d-0b72-4e77-ab34-5b5da84f0f5d" providerId="ADAL" clId="{7B170199-A75A-44BA-A56E-1CEFB86B34D2}" dt="2025-05-23T17:24:40.264" v="1" actId="20577"/>
        <pc:sldMkLst>
          <pc:docMk/>
          <pc:sldMk cId="0" sldId="256"/>
        </pc:sldMkLst>
        <pc:spChg chg="mod">
          <ac:chgData name="Diego Eduardo Duhalde Venegas" userId="c05aa51d-0b72-4e77-ab34-5b5da84f0f5d" providerId="ADAL" clId="{7B170199-A75A-44BA-A56E-1CEFB86B34D2}" dt="2025-05-23T17:24:40.264" v="1" actId="20577"/>
          <ac:spMkLst>
            <pc:docMk/>
            <pc:sldMk cId="0" sldId="256"/>
            <ac:spMk id="412" creationId="{00000000-0000-0000-0000-000000000000}"/>
          </ac:spMkLst>
        </pc:spChg>
      </pc:sldChg>
      <pc:sldChg chg="del">
        <pc:chgData name="Diego Eduardo Duhalde Venegas" userId="c05aa51d-0b72-4e77-ab34-5b5da84f0f5d" providerId="ADAL" clId="{7B170199-A75A-44BA-A56E-1CEFB86B34D2}" dt="2025-05-23T17:36:18.335" v="426" actId="47"/>
        <pc:sldMkLst>
          <pc:docMk/>
          <pc:sldMk cId="2027961429" sldId="306"/>
        </pc:sldMkLst>
      </pc:sldChg>
      <pc:sldChg chg="modSp mod">
        <pc:chgData name="Diego Eduardo Duhalde Venegas" userId="c05aa51d-0b72-4e77-ab34-5b5da84f0f5d" providerId="ADAL" clId="{7B170199-A75A-44BA-A56E-1CEFB86B34D2}" dt="2025-05-23T17:27:29.314" v="281" actId="20577"/>
        <pc:sldMkLst>
          <pc:docMk/>
          <pc:sldMk cId="712488996" sldId="308"/>
        </pc:sldMkLst>
        <pc:spChg chg="mod">
          <ac:chgData name="Diego Eduardo Duhalde Venegas" userId="c05aa51d-0b72-4e77-ab34-5b5da84f0f5d" providerId="ADAL" clId="{7B170199-A75A-44BA-A56E-1CEFB86B34D2}" dt="2025-05-23T17:24:44.303" v="6" actId="20577"/>
          <ac:spMkLst>
            <pc:docMk/>
            <pc:sldMk cId="712488996" sldId="308"/>
            <ac:spMk id="575" creationId="{BDE84C87-0FF3-B295-6936-C2568F2579CA}"/>
          </ac:spMkLst>
        </pc:spChg>
        <pc:spChg chg="mod">
          <ac:chgData name="Diego Eduardo Duhalde Venegas" userId="c05aa51d-0b72-4e77-ab34-5b5da84f0f5d" providerId="ADAL" clId="{7B170199-A75A-44BA-A56E-1CEFB86B34D2}" dt="2025-05-23T17:27:29.314" v="281" actId="20577"/>
          <ac:spMkLst>
            <pc:docMk/>
            <pc:sldMk cId="712488996" sldId="308"/>
            <ac:spMk id="576" creationId="{0DE4F5DB-3D8F-FA7C-1CB6-4834754A9511}"/>
          </ac:spMkLst>
        </pc:spChg>
      </pc:sldChg>
      <pc:sldChg chg="modSp mod">
        <pc:chgData name="Diego Eduardo Duhalde Venegas" userId="c05aa51d-0b72-4e77-ab34-5b5da84f0f5d" providerId="ADAL" clId="{7B170199-A75A-44BA-A56E-1CEFB86B34D2}" dt="2025-05-23T18:27:45.759" v="506"/>
        <pc:sldMkLst>
          <pc:docMk/>
          <pc:sldMk cId="2288416127" sldId="312"/>
        </pc:sldMkLst>
        <pc:spChg chg="mod">
          <ac:chgData name="Diego Eduardo Duhalde Venegas" userId="c05aa51d-0b72-4e77-ab34-5b5da84f0f5d" providerId="ADAL" clId="{7B170199-A75A-44BA-A56E-1CEFB86B34D2}" dt="2025-05-23T17:42:07.868" v="483" actId="20577"/>
          <ac:spMkLst>
            <pc:docMk/>
            <pc:sldMk cId="2288416127" sldId="312"/>
            <ac:spMk id="575" creationId="{02399A62-DBAC-78B0-5B87-90243CA9AEC3}"/>
          </ac:spMkLst>
        </pc:spChg>
        <pc:spChg chg="mod">
          <ac:chgData name="Diego Eduardo Duhalde Venegas" userId="c05aa51d-0b72-4e77-ab34-5b5da84f0f5d" providerId="ADAL" clId="{7B170199-A75A-44BA-A56E-1CEFB86B34D2}" dt="2025-05-23T18:27:45.759" v="506"/>
          <ac:spMkLst>
            <pc:docMk/>
            <pc:sldMk cId="2288416127" sldId="312"/>
            <ac:spMk id="576" creationId="{B843621F-9345-EB04-BDB7-52CE930F3F85}"/>
          </ac:spMkLst>
        </pc:spChg>
      </pc:sldChg>
      <pc:sldChg chg="addSp delSp modSp mod">
        <pc:chgData name="Diego Eduardo Duhalde Venegas" userId="c05aa51d-0b72-4e77-ab34-5b5da84f0f5d" providerId="ADAL" clId="{7B170199-A75A-44BA-A56E-1CEFB86B34D2}" dt="2025-05-23T18:28:52.066" v="532" actId="20577"/>
        <pc:sldMkLst>
          <pc:docMk/>
          <pc:sldMk cId="2612665818" sldId="313"/>
        </pc:sldMkLst>
        <pc:spChg chg="add">
          <ac:chgData name="Diego Eduardo Duhalde Venegas" userId="c05aa51d-0b72-4e77-ab34-5b5da84f0f5d" providerId="ADAL" clId="{7B170199-A75A-44BA-A56E-1CEFB86B34D2}" dt="2025-05-23T18:28:16.599" v="510"/>
          <ac:spMkLst>
            <pc:docMk/>
            <pc:sldMk cId="2612665818" sldId="313"/>
            <ac:spMk id="2" creationId="{3BAFEB19-651A-8C8D-D959-D67D1126B693}"/>
          </ac:spMkLst>
        </pc:spChg>
        <pc:spChg chg="add">
          <ac:chgData name="Diego Eduardo Duhalde Venegas" userId="c05aa51d-0b72-4e77-ab34-5b5da84f0f5d" providerId="ADAL" clId="{7B170199-A75A-44BA-A56E-1CEFB86B34D2}" dt="2025-05-23T18:28:18.872" v="511"/>
          <ac:spMkLst>
            <pc:docMk/>
            <pc:sldMk cId="2612665818" sldId="313"/>
            <ac:spMk id="3" creationId="{949150A1-B7F5-F5FF-C0D6-A9D49D74575C}"/>
          </ac:spMkLst>
        </pc:spChg>
        <pc:spChg chg="add mod">
          <ac:chgData name="Diego Eduardo Duhalde Venegas" userId="c05aa51d-0b72-4e77-ab34-5b5da84f0f5d" providerId="ADAL" clId="{7B170199-A75A-44BA-A56E-1CEFB86B34D2}" dt="2025-05-23T18:28:23.948" v="514"/>
          <ac:spMkLst>
            <pc:docMk/>
            <pc:sldMk cId="2612665818" sldId="313"/>
            <ac:spMk id="4" creationId="{32340DDB-E0AD-3D0C-A3F1-DA002AC3E119}"/>
          </ac:spMkLst>
        </pc:spChg>
        <pc:spChg chg="mod">
          <ac:chgData name="Diego Eduardo Duhalde Venegas" userId="c05aa51d-0b72-4e77-ab34-5b5da84f0f5d" providerId="ADAL" clId="{7B170199-A75A-44BA-A56E-1CEFB86B34D2}" dt="2025-05-23T18:28:52.066" v="532" actId="20577"/>
          <ac:spMkLst>
            <pc:docMk/>
            <pc:sldMk cId="2612665818" sldId="313"/>
            <ac:spMk id="575" creationId="{6866E545-DD38-679F-113C-6E1E6CDD1034}"/>
          </ac:spMkLst>
        </pc:spChg>
        <pc:spChg chg="add del mod">
          <ac:chgData name="Diego Eduardo Duhalde Venegas" userId="c05aa51d-0b72-4e77-ab34-5b5da84f0f5d" providerId="ADAL" clId="{7B170199-A75A-44BA-A56E-1CEFB86B34D2}" dt="2025-05-23T18:28:50.151" v="531" actId="14100"/>
          <ac:spMkLst>
            <pc:docMk/>
            <pc:sldMk cId="2612665818" sldId="313"/>
            <ac:spMk id="576" creationId="{B6D51368-FC00-5E52-8572-7950A6297D68}"/>
          </ac:spMkLst>
        </pc:spChg>
      </pc:sldChg>
      <pc:sldChg chg="addSp modSp mod">
        <pc:chgData name="Diego Eduardo Duhalde Venegas" userId="c05aa51d-0b72-4e77-ab34-5b5da84f0f5d" providerId="ADAL" clId="{7B170199-A75A-44BA-A56E-1CEFB86B34D2}" dt="2025-05-23T18:30:42.806" v="607" actId="20577"/>
        <pc:sldMkLst>
          <pc:docMk/>
          <pc:sldMk cId="1402334654" sldId="314"/>
        </pc:sldMkLst>
        <pc:spChg chg="add">
          <ac:chgData name="Diego Eduardo Duhalde Venegas" userId="c05aa51d-0b72-4e77-ab34-5b5da84f0f5d" providerId="ADAL" clId="{7B170199-A75A-44BA-A56E-1CEFB86B34D2}" dt="2025-05-23T18:29:53.340" v="533"/>
          <ac:spMkLst>
            <pc:docMk/>
            <pc:sldMk cId="1402334654" sldId="314"/>
            <ac:spMk id="2" creationId="{35884183-7323-67A8-A61E-51BA08A41BB2}"/>
          </ac:spMkLst>
        </pc:spChg>
        <pc:spChg chg="add">
          <ac:chgData name="Diego Eduardo Duhalde Venegas" userId="c05aa51d-0b72-4e77-ab34-5b5da84f0f5d" providerId="ADAL" clId="{7B170199-A75A-44BA-A56E-1CEFB86B34D2}" dt="2025-05-23T18:29:54.658" v="534"/>
          <ac:spMkLst>
            <pc:docMk/>
            <pc:sldMk cId="1402334654" sldId="314"/>
            <ac:spMk id="3" creationId="{0ACE14D1-08C1-E1E1-A265-CE3D0DD6928B}"/>
          </ac:spMkLst>
        </pc:spChg>
        <pc:spChg chg="add">
          <ac:chgData name="Diego Eduardo Duhalde Venegas" userId="c05aa51d-0b72-4e77-ab34-5b5da84f0f5d" providerId="ADAL" clId="{7B170199-A75A-44BA-A56E-1CEFB86B34D2}" dt="2025-05-23T18:30:01.341" v="539"/>
          <ac:spMkLst>
            <pc:docMk/>
            <pc:sldMk cId="1402334654" sldId="314"/>
            <ac:spMk id="4" creationId="{4422196F-92A7-7E7E-96C3-54B027F89CBA}"/>
          </ac:spMkLst>
        </pc:spChg>
        <pc:spChg chg="add">
          <ac:chgData name="Diego Eduardo Duhalde Venegas" userId="c05aa51d-0b72-4e77-ab34-5b5da84f0f5d" providerId="ADAL" clId="{7B170199-A75A-44BA-A56E-1CEFB86B34D2}" dt="2025-05-23T18:30:03.185" v="540"/>
          <ac:spMkLst>
            <pc:docMk/>
            <pc:sldMk cId="1402334654" sldId="314"/>
            <ac:spMk id="5" creationId="{7286267C-B215-C17B-E217-E612C9887954}"/>
          </ac:spMkLst>
        </pc:spChg>
        <pc:spChg chg="add">
          <ac:chgData name="Diego Eduardo Duhalde Venegas" userId="c05aa51d-0b72-4e77-ab34-5b5da84f0f5d" providerId="ADAL" clId="{7B170199-A75A-44BA-A56E-1CEFB86B34D2}" dt="2025-05-23T18:30:10.031" v="541"/>
          <ac:spMkLst>
            <pc:docMk/>
            <pc:sldMk cId="1402334654" sldId="314"/>
            <ac:spMk id="6" creationId="{C3416DFC-5171-40FB-1D2F-A3DC2DF2F01C}"/>
          </ac:spMkLst>
        </pc:spChg>
        <pc:spChg chg="add">
          <ac:chgData name="Diego Eduardo Duhalde Venegas" userId="c05aa51d-0b72-4e77-ab34-5b5da84f0f5d" providerId="ADAL" clId="{7B170199-A75A-44BA-A56E-1CEFB86B34D2}" dt="2025-05-23T18:30:11.175" v="542"/>
          <ac:spMkLst>
            <pc:docMk/>
            <pc:sldMk cId="1402334654" sldId="314"/>
            <ac:spMk id="7" creationId="{CFAE360E-6259-5AC3-ACC4-F3D10A075C67}"/>
          </ac:spMkLst>
        </pc:spChg>
        <pc:spChg chg="mod">
          <ac:chgData name="Diego Eduardo Duhalde Venegas" userId="c05aa51d-0b72-4e77-ab34-5b5da84f0f5d" providerId="ADAL" clId="{7B170199-A75A-44BA-A56E-1CEFB86B34D2}" dt="2025-05-23T18:30:42.806" v="607" actId="20577"/>
          <ac:spMkLst>
            <pc:docMk/>
            <pc:sldMk cId="1402334654" sldId="314"/>
            <ac:spMk id="576" creationId="{B5AE2484-77AB-7702-D955-C1E7B5224C75}"/>
          </ac:spMkLst>
        </pc:spChg>
      </pc:sldChg>
      <pc:sldChg chg="modSp mod">
        <pc:chgData name="Diego Eduardo Duhalde Venegas" userId="c05aa51d-0b72-4e77-ab34-5b5da84f0f5d" providerId="ADAL" clId="{7B170199-A75A-44BA-A56E-1CEFB86B34D2}" dt="2025-05-23T18:31:22.187" v="608"/>
        <pc:sldMkLst>
          <pc:docMk/>
          <pc:sldMk cId="1786257134" sldId="315"/>
        </pc:sldMkLst>
        <pc:spChg chg="mod">
          <ac:chgData name="Diego Eduardo Duhalde Venegas" userId="c05aa51d-0b72-4e77-ab34-5b5da84f0f5d" providerId="ADAL" clId="{7B170199-A75A-44BA-A56E-1CEFB86B34D2}" dt="2025-05-23T18:31:22.187" v="608"/>
          <ac:spMkLst>
            <pc:docMk/>
            <pc:sldMk cId="1786257134" sldId="315"/>
            <ac:spMk id="576" creationId="{53C41466-477D-E62E-915C-E42021175D24}"/>
          </ac:spMkLst>
        </pc:spChg>
      </pc:sldChg>
      <pc:sldChg chg="modSp mod">
        <pc:chgData name="Diego Eduardo Duhalde Venegas" userId="c05aa51d-0b72-4e77-ab34-5b5da84f0f5d" providerId="ADAL" clId="{7B170199-A75A-44BA-A56E-1CEFB86B34D2}" dt="2025-05-23T17:36:07.392" v="423" actId="5793"/>
        <pc:sldMkLst>
          <pc:docMk/>
          <pc:sldMk cId="1512312289" sldId="316"/>
        </pc:sldMkLst>
        <pc:spChg chg="mod">
          <ac:chgData name="Diego Eduardo Duhalde Venegas" userId="c05aa51d-0b72-4e77-ab34-5b5da84f0f5d" providerId="ADAL" clId="{7B170199-A75A-44BA-A56E-1CEFB86B34D2}" dt="2025-05-23T17:34:36.593" v="394" actId="20577"/>
          <ac:spMkLst>
            <pc:docMk/>
            <pc:sldMk cId="1512312289" sldId="316"/>
            <ac:spMk id="575" creationId="{1245F528-ED83-42A0-DA9D-4D1C47BF5A23}"/>
          </ac:spMkLst>
        </pc:spChg>
        <pc:spChg chg="mod">
          <ac:chgData name="Diego Eduardo Duhalde Venegas" userId="c05aa51d-0b72-4e77-ab34-5b5da84f0f5d" providerId="ADAL" clId="{7B170199-A75A-44BA-A56E-1CEFB86B34D2}" dt="2025-05-23T17:36:07.392" v="423" actId="5793"/>
          <ac:spMkLst>
            <pc:docMk/>
            <pc:sldMk cId="1512312289" sldId="316"/>
            <ac:spMk id="576" creationId="{C9AA3826-40C3-B8D6-AE7E-106491DE2098}"/>
          </ac:spMkLst>
        </pc:spChg>
        <pc:grpChg chg="mod">
          <ac:chgData name="Diego Eduardo Duhalde Venegas" userId="c05aa51d-0b72-4e77-ab34-5b5da84f0f5d" providerId="ADAL" clId="{7B170199-A75A-44BA-A56E-1CEFB86B34D2}" dt="2025-05-23T17:33:06.096" v="354" actId="1076"/>
          <ac:grpSpMkLst>
            <pc:docMk/>
            <pc:sldMk cId="1512312289" sldId="316"/>
            <ac:grpSpMk id="565" creationId="{2B9A3F6B-06A5-7D03-BFD6-CB8FC1753DF4}"/>
          </ac:grpSpMkLst>
        </pc:grpChg>
      </pc:sldChg>
      <pc:sldChg chg="addSp modSp mod">
        <pc:chgData name="Diego Eduardo Duhalde Venegas" userId="c05aa51d-0b72-4e77-ab34-5b5da84f0f5d" providerId="ADAL" clId="{7B170199-A75A-44BA-A56E-1CEFB86B34D2}" dt="2025-05-23T18:31:49.230" v="654" actId="20577"/>
        <pc:sldMkLst>
          <pc:docMk/>
          <pc:sldMk cId="2068842469" sldId="317"/>
        </pc:sldMkLst>
        <pc:spChg chg="add">
          <ac:chgData name="Diego Eduardo Duhalde Venegas" userId="c05aa51d-0b72-4e77-ab34-5b5da84f0f5d" providerId="ADAL" clId="{7B170199-A75A-44BA-A56E-1CEFB86B34D2}" dt="2025-05-23T18:31:35.303" v="609"/>
          <ac:spMkLst>
            <pc:docMk/>
            <pc:sldMk cId="2068842469" sldId="317"/>
            <ac:spMk id="2" creationId="{DD665A17-8DC9-2C7C-C101-BCA6C9A7C916}"/>
          </ac:spMkLst>
        </pc:spChg>
        <pc:spChg chg="mod">
          <ac:chgData name="Diego Eduardo Duhalde Venegas" userId="c05aa51d-0b72-4e77-ab34-5b5da84f0f5d" providerId="ADAL" clId="{7B170199-A75A-44BA-A56E-1CEFB86B34D2}" dt="2025-05-23T18:31:49.230" v="654" actId="20577"/>
          <ac:spMkLst>
            <pc:docMk/>
            <pc:sldMk cId="2068842469" sldId="317"/>
            <ac:spMk id="576" creationId="{2AF16BBA-E43E-12F4-D9D3-4ADA8F178BAB}"/>
          </ac:spMkLst>
        </pc:spChg>
      </pc:sldChg>
      <pc:sldChg chg="modSp mod">
        <pc:chgData name="Diego Eduardo Duhalde Venegas" userId="c05aa51d-0b72-4e77-ab34-5b5da84f0f5d" providerId="ADAL" clId="{7B170199-A75A-44BA-A56E-1CEFB86B34D2}" dt="2025-05-23T18:28:04.469" v="509" actId="20577"/>
        <pc:sldMkLst>
          <pc:docMk/>
          <pc:sldMk cId="2090186732" sldId="318"/>
        </pc:sldMkLst>
        <pc:spChg chg="mod">
          <ac:chgData name="Diego Eduardo Duhalde Venegas" userId="c05aa51d-0b72-4e77-ab34-5b5da84f0f5d" providerId="ADAL" clId="{7B170199-A75A-44BA-A56E-1CEFB86B34D2}" dt="2025-05-23T18:28:04.469" v="509" actId="20577"/>
          <ac:spMkLst>
            <pc:docMk/>
            <pc:sldMk cId="2090186732" sldId="318"/>
            <ac:spMk id="575" creationId="{77644414-33C3-7BB6-0E22-51EAFA40C5C0}"/>
          </ac:spMkLst>
        </pc:spChg>
        <pc:spChg chg="mod">
          <ac:chgData name="Diego Eduardo Duhalde Venegas" userId="c05aa51d-0b72-4e77-ab34-5b5da84f0f5d" providerId="ADAL" clId="{7B170199-A75A-44BA-A56E-1CEFB86B34D2}" dt="2025-05-23T18:28:03.398" v="507"/>
          <ac:spMkLst>
            <pc:docMk/>
            <pc:sldMk cId="2090186732" sldId="318"/>
            <ac:spMk id="576" creationId="{78A07A68-0DCD-2867-679F-A2792AE6C8F1}"/>
          </ac:spMkLst>
        </pc:spChg>
      </pc:sldChg>
      <pc:sldChg chg="modSp add mod">
        <pc:chgData name="Diego Eduardo Duhalde Venegas" userId="c05aa51d-0b72-4e77-ab34-5b5da84f0f5d" providerId="ADAL" clId="{7B170199-A75A-44BA-A56E-1CEFB86B34D2}" dt="2025-05-23T17:34:30.435" v="387" actId="20577"/>
        <pc:sldMkLst>
          <pc:docMk/>
          <pc:sldMk cId="1972436179" sldId="319"/>
        </pc:sldMkLst>
        <pc:spChg chg="mod">
          <ac:chgData name="Diego Eduardo Duhalde Venegas" userId="c05aa51d-0b72-4e77-ab34-5b5da84f0f5d" providerId="ADAL" clId="{7B170199-A75A-44BA-A56E-1CEFB86B34D2}" dt="2025-05-23T17:29:15.227" v="305" actId="20577"/>
          <ac:spMkLst>
            <pc:docMk/>
            <pc:sldMk cId="1972436179" sldId="319"/>
            <ac:spMk id="575" creationId="{61AC165F-83CC-4434-2027-A57A535AE48E}"/>
          </ac:spMkLst>
        </pc:spChg>
        <pc:spChg chg="mod">
          <ac:chgData name="Diego Eduardo Duhalde Venegas" userId="c05aa51d-0b72-4e77-ab34-5b5da84f0f5d" providerId="ADAL" clId="{7B170199-A75A-44BA-A56E-1CEFB86B34D2}" dt="2025-05-23T17:34:30.435" v="387" actId="20577"/>
          <ac:spMkLst>
            <pc:docMk/>
            <pc:sldMk cId="1972436179" sldId="319"/>
            <ac:spMk id="576" creationId="{A5384DBE-CDD5-091F-2F1A-29870B7E9EB5}"/>
          </ac:spMkLst>
        </pc:spChg>
      </pc:sldChg>
      <pc:sldChg chg="modSp add mod">
        <pc:chgData name="Diego Eduardo Duhalde Venegas" userId="c05aa51d-0b72-4e77-ab34-5b5da84f0f5d" providerId="ADAL" clId="{7B170199-A75A-44BA-A56E-1CEFB86B34D2}" dt="2025-05-23T17:39:32.269" v="482" actId="20577"/>
        <pc:sldMkLst>
          <pc:docMk/>
          <pc:sldMk cId="2890785571" sldId="320"/>
        </pc:sldMkLst>
        <pc:spChg chg="mod">
          <ac:chgData name="Diego Eduardo Duhalde Venegas" userId="c05aa51d-0b72-4e77-ab34-5b5da84f0f5d" providerId="ADAL" clId="{7B170199-A75A-44BA-A56E-1CEFB86B34D2}" dt="2025-05-23T17:36:14.713" v="425" actId="20577"/>
          <ac:spMkLst>
            <pc:docMk/>
            <pc:sldMk cId="2890785571" sldId="320"/>
            <ac:spMk id="575" creationId="{5578CE25-2F72-4DB6-CA9D-6E9AF24DD7D2}"/>
          </ac:spMkLst>
        </pc:spChg>
        <pc:spChg chg="mod">
          <ac:chgData name="Diego Eduardo Duhalde Venegas" userId="c05aa51d-0b72-4e77-ab34-5b5da84f0f5d" providerId="ADAL" clId="{7B170199-A75A-44BA-A56E-1CEFB86B34D2}" dt="2025-05-23T17:39:32.269" v="482" actId="20577"/>
          <ac:spMkLst>
            <pc:docMk/>
            <pc:sldMk cId="2890785571" sldId="320"/>
            <ac:spMk id="576" creationId="{2E6AA2DF-B73C-613B-90D3-7E3C9F0DA827}"/>
          </ac:spMkLst>
        </pc:spChg>
      </pc:sldChg>
      <pc:sldChg chg="modSp add mod">
        <pc:chgData name="Diego Eduardo Duhalde Venegas" userId="c05aa51d-0b72-4e77-ab34-5b5da84f0f5d" providerId="ADAL" clId="{7B170199-A75A-44BA-A56E-1CEFB86B34D2}" dt="2025-05-23T18:35:33.652" v="659" actId="20577"/>
        <pc:sldMkLst>
          <pc:docMk/>
          <pc:sldMk cId="593402783" sldId="321"/>
        </pc:sldMkLst>
        <pc:spChg chg="mod">
          <ac:chgData name="Diego Eduardo Duhalde Venegas" userId="c05aa51d-0b72-4e77-ab34-5b5da84f0f5d" providerId="ADAL" clId="{7B170199-A75A-44BA-A56E-1CEFB86B34D2}" dt="2025-05-23T18:35:33.652" v="659" actId="20577"/>
          <ac:spMkLst>
            <pc:docMk/>
            <pc:sldMk cId="593402783" sldId="321"/>
            <ac:spMk id="575" creationId="{A72E3B59-6FE0-5282-6276-740BEF64D168}"/>
          </ac:spMkLst>
        </pc:spChg>
        <pc:spChg chg="mod">
          <ac:chgData name="Diego Eduardo Duhalde Venegas" userId="c05aa51d-0b72-4e77-ab34-5b5da84f0f5d" providerId="ADAL" clId="{7B170199-A75A-44BA-A56E-1CEFB86B34D2}" dt="2025-05-23T18:32:08.095" v="658"/>
          <ac:spMkLst>
            <pc:docMk/>
            <pc:sldMk cId="593402783" sldId="321"/>
            <ac:spMk id="576" creationId="{B14F9058-0815-1939-424A-8DB507D5DE43}"/>
          </ac:spMkLst>
        </pc:spChg>
      </pc:sldChg>
    </pc:docChg>
  </pc:docChgLst>
  <pc:docChgLst>
    <pc:chgData name="Diego Eduardo Duhalde Venegas" userId="c05aa51d-0b72-4e77-ab34-5b5da84f0f5d" providerId="ADAL" clId="{DE05DEE5-C3AD-4C52-AA86-DDB0F535054F}"/>
    <pc:docChg chg="undo custSel addSld delSld modSld">
      <pc:chgData name="Diego Eduardo Duhalde Venegas" userId="c05aa51d-0b72-4e77-ab34-5b5da84f0f5d" providerId="ADAL" clId="{DE05DEE5-C3AD-4C52-AA86-DDB0F535054F}" dt="2025-03-23T20:34:53.760" v="731" actId="20577"/>
      <pc:docMkLst>
        <pc:docMk/>
      </pc:docMkLst>
      <pc:sldChg chg="modSp mod">
        <pc:chgData name="Diego Eduardo Duhalde Venegas" userId="c05aa51d-0b72-4e77-ab34-5b5da84f0f5d" providerId="ADAL" clId="{DE05DEE5-C3AD-4C52-AA86-DDB0F535054F}" dt="2025-03-23T19:40:38.481" v="0" actId="20577"/>
        <pc:sldMkLst>
          <pc:docMk/>
          <pc:sldMk cId="0" sldId="256"/>
        </pc:sldMkLst>
        <pc:spChg chg="mod">
          <ac:chgData name="Diego Eduardo Duhalde Venegas" userId="c05aa51d-0b72-4e77-ab34-5b5da84f0f5d" providerId="ADAL" clId="{DE05DEE5-C3AD-4C52-AA86-DDB0F535054F}" dt="2025-03-23T19:40:38.481" v="0" actId="20577"/>
          <ac:spMkLst>
            <pc:docMk/>
            <pc:sldMk cId="0" sldId="256"/>
            <ac:spMk id="412" creationId="{00000000-0000-0000-0000-000000000000}"/>
          </ac:spMkLst>
        </pc:spChg>
      </pc:sldChg>
      <pc:sldChg chg="del">
        <pc:chgData name="Diego Eduardo Duhalde Venegas" userId="c05aa51d-0b72-4e77-ab34-5b5da84f0f5d" providerId="ADAL" clId="{DE05DEE5-C3AD-4C52-AA86-DDB0F535054F}" dt="2025-03-23T19:40:41.983" v="3" actId="47"/>
        <pc:sldMkLst>
          <pc:docMk/>
          <pc:sldMk cId="0" sldId="258"/>
        </pc:sldMkLst>
      </pc:sldChg>
      <pc:sldChg chg="del">
        <pc:chgData name="Diego Eduardo Duhalde Venegas" userId="c05aa51d-0b72-4e77-ab34-5b5da84f0f5d" providerId="ADAL" clId="{DE05DEE5-C3AD-4C52-AA86-DDB0F535054F}" dt="2025-03-23T19:40:40.566" v="1" actId="47"/>
        <pc:sldMkLst>
          <pc:docMk/>
          <pc:sldMk cId="0" sldId="259"/>
        </pc:sldMkLst>
      </pc:sldChg>
      <pc:sldChg chg="modSp mod">
        <pc:chgData name="Diego Eduardo Duhalde Venegas" userId="c05aa51d-0b72-4e77-ab34-5b5da84f0f5d" providerId="ADAL" clId="{DE05DEE5-C3AD-4C52-AA86-DDB0F535054F}" dt="2025-03-23T19:46:03.394" v="210" actId="20577"/>
        <pc:sldMkLst>
          <pc:docMk/>
          <pc:sldMk cId="0" sldId="260"/>
        </pc:sldMkLst>
      </pc:sldChg>
      <pc:sldChg chg="del">
        <pc:chgData name="Diego Eduardo Duhalde Venegas" userId="c05aa51d-0b72-4e77-ab34-5b5da84f0f5d" providerId="ADAL" clId="{DE05DEE5-C3AD-4C52-AA86-DDB0F535054F}" dt="2025-03-23T19:40:41.256" v="2" actId="47"/>
        <pc:sldMkLst>
          <pc:docMk/>
          <pc:sldMk cId="2357000342" sldId="300"/>
        </pc:sldMkLst>
      </pc:sldChg>
      <pc:sldChg chg="del">
        <pc:chgData name="Diego Eduardo Duhalde Venegas" userId="c05aa51d-0b72-4e77-ab34-5b5da84f0f5d" providerId="ADAL" clId="{DE05DEE5-C3AD-4C52-AA86-DDB0F535054F}" dt="2025-03-23T20:20:42.549" v="392" actId="47"/>
        <pc:sldMkLst>
          <pc:docMk/>
          <pc:sldMk cId="2037158664" sldId="301"/>
        </pc:sldMkLst>
      </pc:sldChg>
      <pc:sldChg chg="modSp mod">
        <pc:chgData name="Diego Eduardo Duhalde Venegas" userId="c05aa51d-0b72-4e77-ab34-5b5da84f0f5d" providerId="ADAL" clId="{DE05DEE5-C3AD-4C52-AA86-DDB0F535054F}" dt="2025-03-23T20:20:37.856" v="391" actId="20577"/>
        <pc:sldMkLst>
          <pc:docMk/>
          <pc:sldMk cId="2763261307" sldId="302"/>
        </pc:sldMkLst>
      </pc:sldChg>
      <pc:sldChg chg="modSp mod">
        <pc:chgData name="Diego Eduardo Duhalde Venegas" userId="c05aa51d-0b72-4e77-ab34-5b5da84f0f5d" providerId="ADAL" clId="{DE05DEE5-C3AD-4C52-AA86-DDB0F535054F}" dt="2025-03-23T20:20:13.876" v="326" actId="20577"/>
        <pc:sldMkLst>
          <pc:docMk/>
          <pc:sldMk cId="1764989878" sldId="303"/>
        </pc:sldMkLst>
      </pc:sldChg>
      <pc:sldChg chg="del">
        <pc:chgData name="Diego Eduardo Duhalde Venegas" userId="c05aa51d-0b72-4e77-ab34-5b5da84f0f5d" providerId="ADAL" clId="{DE05DEE5-C3AD-4C52-AA86-DDB0F535054F}" dt="2025-03-23T20:20:42.549" v="392" actId="47"/>
        <pc:sldMkLst>
          <pc:docMk/>
          <pc:sldMk cId="3632075584" sldId="304"/>
        </pc:sldMkLst>
      </pc:sldChg>
      <pc:sldChg chg="add">
        <pc:chgData name="Diego Eduardo Duhalde Venegas" userId="c05aa51d-0b72-4e77-ab34-5b5da84f0f5d" providerId="ADAL" clId="{DE05DEE5-C3AD-4C52-AA86-DDB0F535054F}" dt="2025-03-23T19:45:39.171" v="160"/>
        <pc:sldMkLst>
          <pc:docMk/>
          <pc:sldMk cId="1818953712" sldId="305"/>
        </pc:sldMkLst>
      </pc:sldChg>
      <pc:sldChg chg="add del">
        <pc:chgData name="Diego Eduardo Duhalde Venegas" userId="c05aa51d-0b72-4e77-ab34-5b5da84f0f5d" providerId="ADAL" clId="{DE05DEE5-C3AD-4C52-AA86-DDB0F535054F}" dt="2025-03-23T19:44:54.632" v="159"/>
        <pc:sldMkLst>
          <pc:docMk/>
          <pc:sldMk cId="1881180806" sldId="305"/>
        </pc:sldMkLst>
      </pc:sldChg>
      <pc:sldChg chg="addSp modSp add mod">
        <pc:chgData name="Diego Eduardo Duhalde Venegas" userId="c05aa51d-0b72-4e77-ab34-5b5da84f0f5d" providerId="ADAL" clId="{DE05DEE5-C3AD-4C52-AA86-DDB0F535054F}" dt="2025-03-23T20:32:42.782" v="559" actId="1076"/>
        <pc:sldMkLst>
          <pc:docMk/>
          <pc:sldMk cId="2027961429" sldId="306"/>
        </pc:sldMkLst>
      </pc:sldChg>
      <pc:sldChg chg="delSp modSp add mod">
        <pc:chgData name="Diego Eduardo Duhalde Venegas" userId="c05aa51d-0b72-4e77-ab34-5b5da84f0f5d" providerId="ADAL" clId="{DE05DEE5-C3AD-4C52-AA86-DDB0F535054F}" dt="2025-03-23T20:34:53.760" v="731" actId="20577"/>
        <pc:sldMkLst>
          <pc:docMk/>
          <pc:sldMk cId="1682755223" sldId="307"/>
        </pc:sldMkLst>
      </pc:sldChg>
      <pc:sldMasterChg chg="delSldLayout">
        <pc:chgData name="Diego Eduardo Duhalde Venegas" userId="c05aa51d-0b72-4e77-ab34-5b5da84f0f5d" providerId="ADAL" clId="{DE05DEE5-C3AD-4C52-AA86-DDB0F535054F}" dt="2025-03-23T19:40:41.983" v="3" actId="47"/>
        <pc:sldMasterMkLst>
          <pc:docMk/>
          <pc:sldMasterMk cId="0" sldId="2147483674"/>
        </pc:sldMasterMkLst>
        <pc:sldLayoutChg chg="del">
          <pc:chgData name="Diego Eduardo Duhalde Venegas" userId="c05aa51d-0b72-4e77-ab34-5b5da84f0f5d" providerId="ADAL" clId="{DE05DEE5-C3AD-4C52-AA86-DDB0F535054F}" dt="2025-03-23T19:40:41.256" v="2" actId="47"/>
          <pc:sldLayoutMkLst>
            <pc:docMk/>
            <pc:sldMasterMk cId="0" sldId="2147483674"/>
            <pc:sldLayoutMk cId="0" sldId="2147483649"/>
          </pc:sldLayoutMkLst>
        </pc:sldLayoutChg>
        <pc:sldLayoutChg chg="del">
          <pc:chgData name="Diego Eduardo Duhalde Venegas" userId="c05aa51d-0b72-4e77-ab34-5b5da84f0f5d" providerId="ADAL" clId="{DE05DEE5-C3AD-4C52-AA86-DDB0F535054F}" dt="2025-03-23T19:40:41.983" v="3" actId="47"/>
          <pc:sldLayoutMkLst>
            <pc:docMk/>
            <pc:sldMasterMk cId="0" sldId="2147483674"/>
            <pc:sldLayoutMk cId="0" sldId="2147483659"/>
          </pc:sldLayoutMkLst>
        </pc:sldLayoutChg>
      </pc:sldMasterChg>
    </pc:docChg>
  </pc:docChgLst>
  <pc:docChgLst>
    <pc:chgData name="Diego Eduardo Duhalde Venegas" userId="c05aa51d-0b72-4e77-ab34-5b5da84f0f5d" providerId="ADAL" clId="{D184ED30-0ADD-449F-9559-20BADD6A17E3}"/>
    <pc:docChg chg="custSel addSld delSld modSld sldOrd delMainMaster">
      <pc:chgData name="Diego Eduardo Duhalde Venegas" userId="c05aa51d-0b72-4e77-ab34-5b5da84f0f5d" providerId="ADAL" clId="{D184ED30-0ADD-449F-9559-20BADD6A17E3}" dt="2025-03-17T01:28:01.275" v="238" actId="20577"/>
      <pc:docMkLst>
        <pc:docMk/>
      </pc:docMkLst>
      <pc:sldChg chg="modSp del mod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57"/>
        </pc:sldMkLst>
      </pc:sldChg>
      <pc:sldChg chg="modSp mod ord modNotes">
        <pc:chgData name="Diego Eduardo Duhalde Venegas" userId="c05aa51d-0b72-4e77-ab34-5b5da84f0f5d" providerId="ADAL" clId="{D184ED30-0ADD-449F-9559-20BADD6A17E3}" dt="2025-03-17T01:12:37.784" v="107" actId="20577"/>
        <pc:sldMkLst>
          <pc:docMk/>
          <pc:sldMk cId="0" sldId="260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1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2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3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4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5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6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7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8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9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0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1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2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3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4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5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6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7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8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9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0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1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2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3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4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5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6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7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8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9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0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1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2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3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4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5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6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7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8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9"/>
        </pc:sldMkLst>
      </pc:sldChg>
      <pc:sldChg chg="modSp add mod">
        <pc:chgData name="Diego Eduardo Duhalde Venegas" userId="c05aa51d-0b72-4e77-ab34-5b5da84f0f5d" providerId="ADAL" clId="{D184ED30-0ADD-449F-9559-20BADD6A17E3}" dt="2025-03-17T01:22:52.744" v="136" actId="20577"/>
        <pc:sldMkLst>
          <pc:docMk/>
          <pc:sldMk cId="2037158664" sldId="301"/>
        </pc:sldMkLst>
      </pc:sldChg>
      <pc:sldChg chg="modSp add mod">
        <pc:chgData name="Diego Eduardo Duhalde Venegas" userId="c05aa51d-0b72-4e77-ab34-5b5da84f0f5d" providerId="ADAL" clId="{D184ED30-0ADD-449F-9559-20BADD6A17E3}" dt="2025-03-17T01:24:16.519" v="163" actId="20577"/>
        <pc:sldMkLst>
          <pc:docMk/>
          <pc:sldMk cId="2763261307" sldId="302"/>
        </pc:sldMkLst>
      </pc:sldChg>
      <pc:sldChg chg="modSp add mod">
        <pc:chgData name="Diego Eduardo Duhalde Venegas" userId="c05aa51d-0b72-4e77-ab34-5b5da84f0f5d" providerId="ADAL" clId="{D184ED30-0ADD-449F-9559-20BADD6A17E3}" dt="2025-03-17T01:24:35.365" v="188" actId="20577"/>
        <pc:sldMkLst>
          <pc:docMk/>
          <pc:sldMk cId="1764989878" sldId="303"/>
        </pc:sldMkLst>
      </pc:sldChg>
      <pc:sldChg chg="modSp add mod">
        <pc:chgData name="Diego Eduardo Duhalde Venegas" userId="c05aa51d-0b72-4e77-ab34-5b5da84f0f5d" providerId="ADAL" clId="{D184ED30-0ADD-449F-9559-20BADD6A17E3}" dt="2025-03-17T01:28:01.275" v="238" actId="20577"/>
        <pc:sldMkLst>
          <pc:docMk/>
          <pc:sldMk cId="3632075584" sldId="304"/>
        </pc:sldMkLst>
      </pc:sldChg>
      <pc:sldMasterChg chg="delSldLayout">
        <pc:chgData name="Diego Eduardo Duhalde Venegas" userId="c05aa51d-0b72-4e77-ab34-5b5da84f0f5d" providerId="ADAL" clId="{D184ED30-0ADD-449F-9559-20BADD6A17E3}" dt="2025-03-17T01:24:50.750" v="189" actId="47"/>
        <pc:sldMasterMkLst>
          <pc:docMk/>
          <pc:sldMasterMk cId="0" sldId="2147483674"/>
        </pc:sldMasterMkLst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0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1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2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3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4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6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7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0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1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2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3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4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5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6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7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8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9"/>
          </pc:sldLayoutMkLst>
        </pc:sldLayoutChg>
      </pc:sldMasterChg>
      <pc:sldMasterChg chg="del delSldLayout">
        <pc:chgData name="Diego Eduardo Duhalde Venegas" userId="c05aa51d-0b72-4e77-ab34-5b5da84f0f5d" providerId="ADAL" clId="{D184ED30-0ADD-449F-9559-20BADD6A17E3}" dt="2025-03-17T01:24:50.750" v="189" actId="47"/>
        <pc:sldMasterMkLst>
          <pc:docMk/>
          <pc:sldMasterMk cId="0" sldId="2147483675"/>
        </pc:sldMasterMkLst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5"/>
            <pc:sldLayoutMk cId="0" sldId="2147483672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5"/>
            <pc:sldLayoutMk cId="0" sldId="214748367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6F2778C4-9D2D-BAD8-1E33-BF3B5F1E8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7B1557E8-77CC-40EC-2E97-53DED8C3C0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7009FA04-32B9-A0E7-6DB3-4EE74AEF45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124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5F7986E9-D608-52E3-7369-4B08991BA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72EB6240-0E9A-C2FF-0171-D8B7582060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8D742C46-A064-7B3C-F59F-4401658958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152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EE7A75C2-99F2-7973-14CF-E9F6ADF5B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EF6E8554-BC78-E843-0FB9-9605DC6CC7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73572E1A-1A1D-C9D9-33C3-AE2380CA56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548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DB8DEC44-4E99-CBDD-9CEB-C3FAFBBF7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643DF442-7F3E-F5E2-F22A-0EF5496E6E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212F6992-05EB-3121-2212-8095BFCF7E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224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93688A14-905B-D3E3-C989-7E6F820A4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86DB72B2-5B8C-D662-0F94-CD20D42812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6C5BFA5E-C733-963C-EE5C-B102E8A9B7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602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E8E9F438-AAF7-03CC-A376-9212ED7B2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975EFF99-BF61-A875-157D-F9E62EAA71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32752811-7B34-CCEA-C9BC-03D2C411A5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744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8FA88483-8BED-5C19-6ECD-E33465E80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F826E8CB-AD57-5EF1-9A7E-8A648499BB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5DAAF75B-1C01-C86A-096B-DE5351471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147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2F26B322-2CD6-03AE-4C45-F7DDFD990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D881CAC8-789D-A521-D49E-B078AAB8F4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EBDC2C9B-CDA0-8372-158B-592791F6A9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3039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B9CC7014-8217-9F7D-27D3-55F9EB694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7B431912-4C77-90F0-E419-6812E8FB7A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130E9D92-6A7E-D860-D2C8-D71343D351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0226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8553388F-0D53-0AD1-7817-4EBDC51A0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8DFCEA8E-F236-DFF1-BA3B-3ADF68666F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9DD728AA-8FCA-5693-4411-E1CF40A9AF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523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36FD78F3-0AFF-3FA8-4CDA-18EB879BC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7E51ABA4-1758-9D85-2D98-9BA3B1567B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A2757311-C25E-77A6-9982-7BD5262913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554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CF33D2AD-6B2C-F5A5-812F-FD4F42C20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4EF6D67A-BDD1-FF36-826A-99F5A75EF6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AE2D2DF9-7800-3D59-565E-837D5DFCCE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873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51CFB6FD-735C-C7EE-DC98-F0052179C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F931D164-AE4E-0DF7-25D5-56AFB1B92B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EE4B6FF5-38F9-FDE7-E55B-C90F9D79DD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863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265090F2-8F81-F9A5-CB99-C0416735B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F73F174A-3E79-9743-E371-5CB1A6EDDB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EB5421D9-C88A-D3AE-0CDF-49D4622AA9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175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54D70941-9B55-9063-49BB-E0C4DC79D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E7C7AB21-6C25-95A8-3AEB-08BE522E66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52B0F2ED-E965-CB07-706B-9EE94B75C0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509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70" r:id="rId4"/>
    <p:sldLayoutId id="2147483671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Ayudantía 12</a:t>
            </a:r>
            <a:br>
              <a:rPr lang="en" dirty="0"/>
            </a:br>
            <a:r>
              <a:rPr lang="en" dirty="0"/>
              <a:t> Programación</a:t>
            </a:r>
            <a:endParaRPr dirty="0"/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Diego Duhalde</a:t>
            </a:r>
            <a:endParaRPr dirty="0"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29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89FE42D6-3FA5-966B-0966-102BB3467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30DCF6FB-407D-F10F-4EA7-69BF297D65FD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09F02BE2-7F89-E643-ABC5-088D86CC0248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E62A9400-FC3B-C8BA-06B4-5871B32FEA50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6C932091-60E9-2B63-0499-39E77128199E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ABC01D2B-3C6D-1F20-0A19-EFE967A2B19E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E0CDDDC0-F393-218A-406B-34B06076B65A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E0DDD052-AC8C-B052-D8D1-B850BC8E9E9C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0583A51A-A3EA-5C3C-303A-52F5DAB871C4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7F7F9FE7-A413-B977-40A9-462FA6574382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EF8EBE65-9754-3638-FF89-75FA04D831C9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6031B7AF-C692-AAF9-C3CB-3FBECA85FF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4396" y="1275032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Funciones Conocidas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EB068034-60C1-E330-B4A9-03AC21B5438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CL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"Hola mundo"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L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s-CL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/>
            <a:r>
              <a:rPr lang="es-CL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"Hola"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/>
            <a:r>
              <a:rPr lang="es-CL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/>
            <a:r>
              <a:rPr lang="es-CL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"456"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/>
            <a:r>
              <a:rPr lang="es-CL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"7.89"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/>
            <a:endParaRPr lang="es-CL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66BC02A1-5A3A-07AA-6C81-DF17D27B0465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9F5CB6A4-E1A2-E6B9-6618-92229F1CEDD1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9AA0DF7D-4C10-8937-0FB6-F1744008BE5A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60C89E47-C0D6-9548-6FF0-EEA54DB296D1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EC7E4562-4609-FCF4-751D-5937F216A198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B15FEE98-3FAA-0A70-6371-1C9F7A5629F7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2FF7E265-5C07-57CD-7A5C-E5E1B97E7B6C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CC367BF3-A671-C94D-CD3F-E1F5399884D7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BC006660-9B2D-0D99-8728-D750CE25F432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8BFCCE9A-7452-0E5F-103A-5275B09AEBAA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4CE16DCE-6FDF-4BE8-6822-3E6ACAECCDAE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DED37551-7D23-0C60-395C-7976EA1F72B1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D139593C-1193-F9CA-DA16-47BB0311FEC1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23DD7D0F-F853-29E7-FD43-97AADF621241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B3FC506F-2964-E590-2BE0-6F6E395FBCD5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9707A9F1-0696-901C-960F-D7FEBB95F19C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10F9B972-6C28-C606-80B7-BD11E415F049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5A20C0AC-78CE-E479-6D80-B930DD44E29D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262E4796-856A-9B42-9D34-5F9C7AB9B2DE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4049AF73-633B-5E2E-63DC-F5FCDF804FF0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2CD11DA1-E40A-590E-4043-C5A1A5343F43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93283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D1FC624C-03C7-AE3A-597B-BA4DE6654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ACEDD3C9-DF2F-1571-A2B0-3BCE3DED6A0C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20F005CD-156F-82E9-7440-B0525F5F09DF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8B88E991-FDBF-5EF9-F476-02D37674C89F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C2DDEEA3-A298-CC79-C776-4015DEB6AE5E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C902ED97-F3DF-B06E-5A92-427FDB98CD3B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246EFE71-7DA3-BF59-AA14-949D0C059DF5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FAE4E630-E259-8EA1-27A1-7C5D7CE94F0F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2399B3B5-70ED-F7A7-BD59-22CF84AC32D9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77EE2835-45ED-FB96-6A9E-6C20073C7C0D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9D0B471F-427A-44BB-B401-F28CDDD28F09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02399A62-DBAC-78B0-5B87-90243CA9AE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1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B843621F-9345-EB04-BDB7-52CE930F3F8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79418" y="2492204"/>
            <a:ext cx="600084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Crear una función que reciba dos números y la operación a realizar, que puede ser suma, resta, multiplicación o división.</a:t>
            </a:r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6CB01A9E-8ADB-1D2A-E2C8-CF78A991F3F9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72A0515E-760B-7857-8834-54FC3D1CDAEB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B734E611-1A1C-6826-407C-88CA70CF3F69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52FE7A3E-9F75-B848-358B-BD63B3F40328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42F5EFA0-71D3-2746-836D-B700088B774C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97CFB8D4-701D-C5FA-9FA1-5EB831B30A55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7027425C-8CCE-008A-C2C3-2A0119160930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3109A0FE-5234-678D-916F-0991EB59E10C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5AE53187-BAE8-6A05-772F-C475B85829D7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C353886D-7064-682E-A072-C103343F7ECD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639E6908-4AC5-726D-10D5-909B81B96D5A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C4F746F3-3B03-7B25-C209-42281947C953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6491AEA3-3393-1666-EF39-EB0F304172A2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5993D235-F4D6-124D-F98A-6EA1C30746B8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BFF2B4EF-F787-E9B4-3404-5CC01FC61ECD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9177B34F-39D3-8F66-8371-3144841CF654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A6E5E776-874A-3A68-1435-5891C7BE17ED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BB487565-A8B4-6E42-FE98-5F2A11EBCDC3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1FDE5B27-0A6A-97D6-E5BE-E173A068F6CA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AA208B86-EE35-2C89-C511-A452468FCEF5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B06EF1AC-7A08-6724-1556-62266B557753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88416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9D7F4D8E-E0B4-8F2C-E60E-F6E73B7BC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9172DCFF-D16A-0939-80E7-C2C2D35E3DFE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153595D8-1D6C-1C2A-81A6-3FFBB302D039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E5DF1F7B-C47A-16ED-EC45-C75410717671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29DD9F94-08BA-5A10-18B4-40E9F1A2ACD0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2EB98EEB-71E5-4D30-650E-BB7A242BEFA5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DC7DDB8A-A679-AB4C-D032-D854BB7FDD96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D286563B-BCC7-8615-01EC-E87D2977CE0B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8BD37680-2F31-ACFD-9AA0-BCFC8B4B58AE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592F93CC-D8A7-F98E-F2DD-D76327AFA304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CAABE9C7-9A02-6089-ADF0-90D973C7633B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77644414-33C3-7BB6-0E22-51EAFA40C5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2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78A07A68-0DCD-2867-679F-A2792AE6C8F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79418" y="2492204"/>
            <a:ext cx="600084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Utilizando funciones, crear un programa que calcule el área de un círculo, un cuadrado y un triángulo.</a:t>
            </a:r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8B00352A-4D91-EEDA-A6EC-2973B7DC9ED1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C0527E7D-531B-6900-4337-7A0C828E132F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C9814500-CFF4-8C96-89A6-4B288946EC71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88A30B5E-6FAE-3FC1-7E56-731495B678BF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65633E00-D2DA-CEF1-72AB-CDB022ADF590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EDE22FD6-490F-6E4A-BE63-5F29E941E148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91824C07-5F0A-E993-9655-A4AA8E07E3EE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7E2075C3-0F63-F6F6-D23F-C44EA06BC508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3B3A2AF6-67F4-5872-30E9-4B936A7E7F86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2739C550-4B75-BAD5-D602-16E47E07F8DC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1DAFF9E9-021A-AFC1-1846-A55D4E95B015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DF89FAB3-05E3-B573-ACC7-5DD66F97CDF6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9479F094-7E14-D507-214A-7282F04A2752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CB3EDF74-064D-ED94-B144-355AD8F7FCA0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94CB40E1-949A-E5E1-CDDD-4E4D33CEE283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197E7D32-BAF9-A15F-989D-35DB1207F543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AD945197-F442-203D-694E-F3D6FE536C8C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4F23408B-991E-39AC-CD8C-12C18E1DA118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DE515BD3-AF1D-FA21-866D-ACB283E4D102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CA17C028-DA88-E9BE-91B3-5BA6D776D2AD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5A5A7111-3C24-DA7B-965F-08336A9A0023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90186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AC237646-CFB7-A7EF-60AC-A8CF5231B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5F70AB4B-AC20-9BB7-7A4F-6FFB026A098B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06C5D125-723F-8985-BA89-CE39CDFD9EE7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95049097-7FB7-B84E-BCD8-88969E1159F4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018303B7-BA76-6F3C-8DC9-58F7D0B83924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08882AD3-4689-2514-55ED-72BA7B2C3EF7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3C362871-0617-DF76-4C57-CE6C893521D6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F3789242-7412-7C8B-98E8-7C6B2D3D6FBB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E1338474-C8B3-CA51-839A-993244A12912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8F537A6A-030D-AE9B-0703-21EF7D0C30F5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83BB7B01-FCDE-1CBE-3769-7F05DA3663E6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6866E545-DD38-679F-113C-6E1E6CDD10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3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B6D51368-FC00-5E52-8572-7950A6297D6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990600" y="2492204"/>
            <a:ext cx="8570858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0" lvl="6" indent="0"/>
            <a:r>
              <a:rPr lang="es-MX" dirty="0"/>
              <a:t>Crear una función que reciba una lista de números y retorne la suma de los números pares.</a:t>
            </a:r>
            <a:endParaRPr lang="es-CL"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E7AD6812-5AE1-5A2B-0924-1A562C77EE02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5A205B61-C2F6-071F-842F-DD7750FBB8AD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9B3B0FF3-87C7-4282-F596-08A895A10F12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0AB14877-C436-FE0B-FFDE-BD950CF09C77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6A0EC8B5-2948-49C3-8DCB-85717D20DD05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B0151BA8-B730-2377-313C-647CAEDCF758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A35B63EB-EA09-5DE7-15DD-47DCF0DFCE15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C36ED0AC-4EB3-CECF-078E-DB4498705675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0920F42D-F532-5144-A337-023ED8B81EF0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66F216E2-1D5B-1A31-993F-053BE683BEDB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5956CEA6-28D9-1493-4F6E-E4D8AD376280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405C93C4-7938-4BF2-8396-62979AF2D6B2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2DFB493A-1F95-0C94-D713-CC233FBD587F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7506DAE7-8071-757A-6078-53E79175BE44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DBC76463-A1E2-F358-BDB2-2CFFCC74ED3F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BE383678-6E7B-7267-A7CE-9750C26BDD6A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BB30D249-0138-84E0-FB9E-2D905E61B5E9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1CC1756F-8F17-D5F2-6EB8-D9B14696CBA3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D0FE9863-7684-7CC7-9CB1-43CBD63BDFE5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F4802209-4E74-B23C-39AB-FEA014FA5DAA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93AAEE0D-9FB3-EA40-5D1B-864BDD1FC6F3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12665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C69A7687-AF6B-2477-0BDE-21B8C02AF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3A03EDB1-EAB5-FDB4-9536-1BA14F4A91D2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99521938-6C8E-385A-E324-970FBEB11CF3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0C0C4D6B-0072-836A-2F3E-F2BC5C84EE5A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2FB38F9F-1D98-59E2-289C-5A301A3D883B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8489B502-F1E2-8FAE-A511-75F6917534BA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3DCCBFE4-A2FB-3A24-4C82-BFA94A214DAD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83ABF248-C98D-A3D6-F024-7D831FA5433A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9B21088F-2EAC-8412-EA46-22AC2448C109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05EC530E-F130-1CCB-77A2-F59427E1906E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A022DFB9-F71B-EAE8-CEC0-7C686BA31176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3FCA6F21-6AC4-BC58-13D7-80FF8E2FB6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4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B5AE2484-77AB-7702-D955-C1E7B5224C7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79418" y="2492204"/>
            <a:ext cx="600084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Crear una función que reciba una cadena de texto y retorne la cantidad de vocales que contiene.</a:t>
            </a:r>
            <a:endParaRPr lang="es-CL"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6A9BE05B-C799-4931-CE6D-6AD4A93252F5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E06AAA95-05D3-6941-7DA5-D6C837C67235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E8ADDCA0-C30B-39EE-39BE-83FE1AD5D028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282DD2AA-4948-6F66-F5A5-DF1BEBB245ED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E351119A-8CD2-6FBB-1DBE-788E49EEF723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31063423-E6EB-45F2-F82D-622360EC789E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E2C6C557-633A-EFEB-E53E-5E5F6864BAFB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1C2A007D-57AC-5C7B-B66A-CA02A0D27254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6C6B1339-EC63-CF82-9C4B-5F4A60FE6B5E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180414A1-3135-F15F-BC3E-74C5372779C4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6AB5B3C7-C610-0B1D-A94F-0C3B027039EB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BC6143F3-D0D6-FBBE-3458-9559AB95BAFB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A45DB3F4-B68B-ED1A-3955-512956BBC5A7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29F5DFB4-553F-FA30-1BC2-DCAFA4FCF988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F52B6E92-4E15-CC9A-F168-7A70B79C4BB1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2875D7FB-E5E0-70E1-4C15-0F3092DBDFFB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053C01C1-FD9F-0CC1-E50A-2E3EAB23AECC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8D9816D0-846F-F2C5-0C59-A5AE9316473B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358E6A57-BE4B-27E2-8982-2577222E8853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40F0C77F-4F79-5669-2A80-DB87C56CA4F2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CE5DDD38-F2DD-0DEB-3F1E-972530102BD9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2334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4E4E7572-3FC8-9ED3-0A90-C949E271F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0B2880F7-727D-850A-3B87-BE521C646B05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E4AF4767-E897-C9D4-19D3-8AB695DCE761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BF947CDC-482E-1ACC-9F10-BA1E99C2A1A9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8FC4BFF6-D7D2-4B03-909F-D9EA58B159AE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F7FA8C8D-FA07-ED2E-30C4-C9420B1B4AB6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E3369A39-FD7F-B0A4-6251-1979E1C867D4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46E6C93D-2EEF-AD0F-9302-A5BC73AC9DB8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D0DFA62E-4D30-19AD-D71A-8A0C9756A56E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62078264-3509-1B4A-DF38-71CCC0438E57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FF29B7F1-7C98-E782-B51C-17D7409DEFF0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3BCEDA41-7BA3-7C30-5407-B3F0228994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5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53C41466-477D-E62E-915C-E42021175D2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79418" y="2492204"/>
            <a:ext cx="600084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Usando funciones, crear un programa que dos números y retorne si el primero esta contenido en el segundo.</a:t>
            </a:r>
            <a:endParaRPr lang="es-CL"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FBCA1129-49ED-4FCB-8CA5-8BBDB03CAAB1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B9AD60BA-B645-4681-3292-E766902EDC9B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45530813-0C7C-7C45-EE6D-0255726D0988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FE67E9BE-D88C-BA17-1332-4A49323A334E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4719A082-081C-1C4F-59D7-3CA770D12501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2B2CEE29-FFD3-9B90-8856-163FD0E44E4B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A130648A-6205-8A44-B666-3E43037E5EFF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AA135EA5-1501-7900-C103-A8C1C18000F2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E4B7CDAB-E760-4294-0CFB-897E3DC53E36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5713BD14-0728-98FF-84DB-5045C80B5971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F6482117-5190-7B84-BAFF-779FD7A9634C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6ABF4B64-5319-1745-8C9C-DB19A49138E7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15CF2B99-A18D-053D-2EFB-E2AA193A2D50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4E12BFFF-5C05-E10B-D75B-4A8C3841A8EF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11C900ED-EE2B-F5F1-F13F-EC9DF8011497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F73DF103-3FD1-E7B1-1D8E-EFB0436C68B7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9134BA38-CC23-564B-48FB-ED4CD8E158C9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816B5BE0-6340-E8EB-9CD5-1805A97BF43C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07F6DB75-5FA6-66F2-3494-58B6EAFF4379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5C3EC487-049F-11B0-984C-A61E77AA818D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40A6CE93-523D-C4F6-DF27-5E54C5530E0A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86257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F5A39623-21FE-5AE8-D7B4-C2E3E7CF2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6D3B4446-B1CF-84EA-4BF5-498A8C92B14E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764FD4CF-CB0D-86A3-ECF8-EE915FFF6D3C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20420AB2-A92F-49A6-A879-90CD0CC5E98C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1B2F8D1E-1404-D985-CF74-263153EA8A72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AD416632-A172-D803-D0DF-651BC6E56DF6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9E463F57-0C59-2AB5-E549-90667A0872EC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BF6A7FA9-2104-4466-7FC1-5F1F820C8689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9C077C97-FF5D-B2A4-46EB-EE2ED77EA211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552AC41C-DA7E-2B3F-569D-EFAB656217B7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04135C14-2D9D-8724-1AA6-370F802D6294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49198ADA-FE40-9E52-5748-B2FC7F2D50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6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2AF16BBA-E43E-12F4-D9D3-4ADA8F178B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79418" y="2492204"/>
            <a:ext cx="600084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Crear una función que reciba una lista de palabras y cree una </a:t>
            </a:r>
            <a:r>
              <a:rPr lang="es-MX" dirty="0" err="1"/>
              <a:t>string</a:t>
            </a:r>
            <a:r>
              <a:rPr lang="es-MX" dirty="0"/>
              <a:t> con las palabras concatenadas, letra por letra. Ejemplo: ["hola", "mundo"] -&gt; "</a:t>
            </a:r>
            <a:r>
              <a:rPr lang="es-MX" dirty="0" err="1"/>
              <a:t>hmoulndao</a:t>
            </a:r>
            <a:r>
              <a:rPr lang="es-MX" dirty="0"/>
              <a:t>“.</a:t>
            </a:r>
            <a:endParaRPr lang="es-CL"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13CB367B-2CE8-C073-D0D2-CAF0E2FC2B40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47183202-9591-8FE3-43FD-3FBE4461AAC5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31EB73D8-87E6-9008-F8FA-905046666194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32BE0DE5-2D77-DCA6-02EF-90AECCDBC5C2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FDFE1570-B980-5711-BB83-EEE137E175BF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F73C1600-F53A-11BB-4A81-D7A1E064D02F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653C1782-1629-A977-4884-F6090B2D46E6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726345A9-6623-3D19-6C8C-0159C3A48FFD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932CAD14-7094-1BC1-0D9C-E69C9B7A1D23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FD048533-9A6A-6BB6-BB84-C68FE6D1B28F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362B60BF-E1E5-9455-22FC-DB9A3B1CD837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77AFFC65-6C5F-ED25-9D96-F53CD10C362F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67F09391-ACE2-634C-A18B-4E258F2D2BD5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C5385DB0-9E6C-2D7B-4863-C42E31C985F5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F9A885EE-8579-8931-4D0E-E0072C0E360C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329C20B5-643A-F6B1-5A45-ED494273AF80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B208F31C-5F14-3463-0A11-CE1B3C470BF4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E9BB811A-3124-810C-8189-CD8603BE2286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155B2F7E-5B5D-F7B0-2113-CE6609BAB5A2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C546C49F-E479-AAD0-0513-57BBAB4F9C59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8896D211-A5B5-9D3E-9DFA-41E808240091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6884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8648871A-C1B9-62CC-5792-6C958266E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E0AAC8A0-F181-CAAF-368B-E0AFD79063A3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5DC5A9C5-6426-D1D0-5437-AD8A6E23C1EB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71DD1415-9D5C-7C1A-ABA7-9B452818C666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32F13A94-186A-BE30-B09E-AD058FD080C3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69FB90AC-40A5-0BE7-22C5-B74710B07075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D0EA44E6-A31A-E14F-3E6F-43C79F824DCA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C9007C85-6CF7-13BB-ECE8-1B2A18ECA24E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642AB536-2058-3BA1-E2CE-7940B058F570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28EC6F43-ECD3-15B9-F7FE-8E278478D7B4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07AE00A4-89E2-DB8B-C6F9-B991AB1D2502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BDE84C87-0FF3-B295-6936-C2568F2579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04311" y="1702371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Tipo Prueba (Inspiración en Prueba 2 - 2024)</a:t>
            </a:r>
            <a:endParaRPr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C233FC82-47DC-7FF5-1D8A-9BFDEACB878B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63AC2A22-0E79-8F9D-1252-34B870832824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2866444A-EC1E-D3D7-446E-31611F504356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F53B2F59-8111-1E10-1F2F-EBB14319AD33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7B107B9B-873F-81B9-93C3-38D0907E989F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D67B02FC-3457-4E39-CF64-07617E877F1C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A3943C11-C71B-07E4-4C43-EE767ABC9C35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08C6C242-BE3B-B26B-B0E8-54371D805327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0B8FA327-2391-A1E8-7550-0A66BEFEB462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77B81C0C-FEA1-D3ED-3504-194EC22DA44C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46D4AEDC-D3A9-875A-E24E-74CD25E556EE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9E8B0598-4E97-7BD2-1CD9-97B62370D685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A3648B11-DFC4-95B2-9248-5F2FA503CA49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17581650-56DA-4F60-5835-4CA44E5DD21E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BE264D71-3C53-E891-496D-62EFFD232101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1B83A7D4-199E-5BC5-6F95-D6CFB36984E0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01814405-4ADB-5CB4-AFBD-F22CBF077164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48A9AE27-77F6-8E11-01E5-A0A125074860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1CC786C6-A07A-564F-3D47-1FF637EA5C93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FCB52E29-BB84-BB13-19AE-078B71EF0065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ABE71813-039A-0481-887E-20ABAB55580B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1248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F1E86348-2082-F480-DD69-23268B6DA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F36D45FF-DD2A-B2AD-6C5D-8450DCC1448B}"/>
              </a:ext>
            </a:extLst>
          </p:cNvPr>
          <p:cNvGrpSpPr/>
          <p:nvPr/>
        </p:nvGrpSpPr>
        <p:grpSpPr>
          <a:xfrm>
            <a:off x="6396650" y="842019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3B8FF32D-2D11-409A-0A4D-BC02DCAB8FEF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DBE74BA8-D733-6275-D9C7-4073970B964F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5697DD93-88B7-2318-9485-5F1F7C170362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BDEA28F8-EACC-2205-0292-4C2A6D84B876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AEA0218E-BE28-6020-B61E-9795E0DFCC0F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9BD6B75D-3AB1-B561-140F-97A8054AD24D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302AAA6D-ACB6-2C66-3E0C-A8E63A36F5B2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A91A9CAC-A5E5-CA11-5F0E-7E9DF0693E56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4990D52E-B15F-8F30-FABF-0F5B3B3A9B44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00433466-3782-4621-26FD-BB11591C16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4396" y="1200266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1</a:t>
            </a:r>
            <a:endParaRPr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33BF080C-D4FA-2CC3-404F-7C9CA9990D52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7556AABE-D4D5-78A3-7352-C5017575FDCB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22477878-9C4D-F86E-A9BC-58CA82FB0025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4E128BBE-C7B8-8056-FB2C-A79F76B4CECC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62B1FD0B-EE6B-9A17-4925-9F061006ACC1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F0C22C3C-B043-E8CD-F61E-3755D868DC95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00973DBD-06B3-D7A1-BF99-E91E808A295F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51BCD2D9-BD55-558B-68B4-75DCD464E053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CCDFFB75-95E4-2482-5CE1-8962E75931DA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BE9B0368-8107-633D-5A86-C1B7AF99AB28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34D6A389-5CCB-90C3-D170-C45D92535360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968D5B9B-D822-208C-49CF-D2DADDECC759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C0FDF38B-925F-F4F0-D152-C3AEB67BEE74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7F7D7B53-6523-03D0-493C-F5709DDC7585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90CF4CC7-EF48-1AD0-DB0A-E7DBE4DF2057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9F1A4A9C-2ED3-E354-679C-2CDBA697DFEC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5FF60501-0BBE-AEC3-FD1F-25B1DDE48BB6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96102F69-E2B1-5904-E23E-66A6404A637E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BAB0F7C3-A66F-55D9-6824-136C41806C5D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6B2DCF76-0BDE-CB87-D1E9-BC076DF42AC5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B5F3E9BC-D30E-482A-6286-A5F72B65483A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EAE15175-40C4-494E-399A-38EA82FA810D}"/>
              </a:ext>
            </a:extLst>
          </p:cNvPr>
          <p:cNvSpPr txBox="1"/>
          <p:nvPr/>
        </p:nvSpPr>
        <p:spPr>
          <a:xfrm>
            <a:off x="2064396" y="1939135"/>
            <a:ext cx="5266800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dirty="0"/>
              <a:t>Un gimnasio desea analizar el peso de sus usuarios para diseñar mejor sus rutinas. Cree un programa que: </a:t>
            </a:r>
          </a:p>
          <a:p>
            <a:pPr marL="171450" indent="-171450">
              <a:buFontTx/>
              <a:buChar char="-"/>
            </a:pPr>
            <a:r>
              <a:rPr lang="es-MX" sz="1100" dirty="0"/>
              <a:t>Solicite al usuario la cantidad de usuarios a registrar (</a:t>
            </a:r>
            <a:r>
              <a:rPr lang="es-MX" sz="1100" dirty="0" err="1"/>
              <a:t>numUsuarios</a:t>
            </a:r>
            <a:r>
              <a:rPr lang="es-MX" sz="1100" dirty="0"/>
              <a:t>).</a:t>
            </a:r>
          </a:p>
          <a:p>
            <a:pPr marL="171450" indent="-171450">
              <a:buFontTx/>
              <a:buChar char="-"/>
            </a:pPr>
            <a:r>
              <a:rPr lang="es-MX" sz="1100" dirty="0"/>
              <a:t>Cree un arreglo de una dimensión (NO usar listas simples) del tamaño </a:t>
            </a:r>
            <a:r>
              <a:rPr lang="es-MX" sz="1100" dirty="0" err="1"/>
              <a:t>numUsuarios</a:t>
            </a:r>
            <a:r>
              <a:rPr lang="es-MX" sz="1100" dirty="0"/>
              <a:t>.</a:t>
            </a:r>
          </a:p>
          <a:p>
            <a:pPr marL="171450" indent="-171450">
              <a:buFontTx/>
              <a:buChar char="-"/>
            </a:pPr>
            <a:r>
              <a:rPr lang="es-MX" sz="1100" dirty="0"/>
              <a:t>Solicite al usuario ingresar el peso de cada uno (en kilogramos) y guarde estos datos en el arreglo.</a:t>
            </a:r>
          </a:p>
          <a:p>
            <a:pPr marL="171450" indent="-171450">
              <a:buFontTx/>
              <a:buChar char="-"/>
            </a:pPr>
            <a:r>
              <a:rPr lang="es-MX" sz="1100" dirty="0"/>
              <a:t>Muestre por pantalla: el peso mínimo, el peso máximo, y el peso promedio utilizando funciones de </a:t>
            </a:r>
            <a:r>
              <a:rPr lang="es-MX" sz="1100" dirty="0" err="1"/>
              <a:t>NumPy</a:t>
            </a:r>
            <a:endParaRPr lang="es-CL" sz="1100" dirty="0"/>
          </a:p>
        </p:txBody>
      </p:sp>
    </p:spTree>
    <p:extLst>
      <p:ext uri="{BB962C8B-B14F-4D97-AF65-F5344CB8AC3E}">
        <p14:creationId xmlns:p14="http://schemas.microsoft.com/office/powerpoint/2010/main" val="3166889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07C84403-665E-BE1E-2061-DE7BBDF06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02C06746-6505-208A-5899-05FDD998F6D9}"/>
              </a:ext>
            </a:extLst>
          </p:cNvPr>
          <p:cNvGrpSpPr/>
          <p:nvPr/>
        </p:nvGrpSpPr>
        <p:grpSpPr>
          <a:xfrm>
            <a:off x="6396650" y="842019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51A9C05A-04E1-55BD-E6D9-C2F61152DDF5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3FF5BE8C-3CE4-5488-9EBF-2E233CDBC9B5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B526FC72-5C2A-9204-A29A-93B4EA7554E4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DE161FD6-CAA3-62EE-02C9-CE07819DB1BF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50F85BED-BA0D-86B9-4080-2A414950790A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4150CBF0-2A61-5889-DAC7-FC471F90477D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FC8A5070-7A66-4DD9-39C1-A5FEEA6D583F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5E1BA2E1-B101-7DE3-651A-58325DD09A21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1C951F1E-58EC-2BE7-1F63-3C1C171FD2F9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BC96F0A1-4ED6-DDEF-F8C7-BB1C2E77AA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4396" y="1200266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2</a:t>
            </a:r>
            <a:endParaRPr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AA225796-042A-B59E-8AF7-E5AC94B72C08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C1C281CA-8B5B-911D-FB37-6D3116B3EE78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697014A1-643C-31DA-B477-D8440AC0DC7C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79C3815C-D825-8951-ED33-F49C697768CC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AD8456DD-565B-9B78-1686-A5D0956C7E5F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DF9EF7B4-1612-A6DE-243F-9ABC0A0C854C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DB9D3E2B-07DA-ECFC-5D06-CB95793882CC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2A41F9BB-9E94-D2FE-0C6A-4FBDCEDC83BC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7AEAE035-370D-48BF-81EA-A40B4B16D9FF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E244BE23-F9A8-893E-C5B3-5D5A8E68391D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001D1C96-2EA2-44F4-C201-9A23E15172F4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382D0A20-05CC-0F42-A779-5A27C3925044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740A0EA5-3967-2D4E-6BCF-76A7014459C5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605BF00C-C4B8-2339-5F85-192A63389F05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2EDEA5F8-0F3E-8EF1-AD3B-0FCA7BD317AB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B041B11C-999D-1891-624F-6AAB4CEB63F1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EC7C131E-8B01-97ED-BDD1-0C9BD77CB186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68B9A0E4-9F3F-CF76-4BD2-7DACC2121FFA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8C5456A3-9B50-77C8-498B-F5F3B5F7B9EA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92A0F848-4DDB-4AE3-54D3-F4968E9C45AA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62BACD22-ECC2-7A8C-F16E-D77C54F9ACB4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DD4DE249-76E9-AD36-AD68-6A83EE9191DF}"/>
              </a:ext>
            </a:extLst>
          </p:cNvPr>
          <p:cNvSpPr txBox="1"/>
          <p:nvPr/>
        </p:nvSpPr>
        <p:spPr>
          <a:xfrm>
            <a:off x="2064396" y="1939135"/>
            <a:ext cx="52668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dirty="0"/>
              <a:t>Se quiere imprimir la letra </a:t>
            </a:r>
            <a:r>
              <a:rPr lang="es-MX" sz="1100" b="1" dirty="0"/>
              <a:t>T</a:t>
            </a:r>
            <a:r>
              <a:rPr lang="es-MX" sz="1100" dirty="0"/>
              <a:t> en pantalla, de acuerdo al número de filas y columnas ingresadas por el usuario.</a:t>
            </a:r>
          </a:p>
          <a:p>
            <a:r>
              <a:rPr lang="es-CL" sz="1100" dirty="0"/>
              <a:t>Ingrese número de columnas: 5  </a:t>
            </a:r>
          </a:p>
          <a:p>
            <a:r>
              <a:rPr lang="es-CL" sz="1100" dirty="0"/>
              <a:t>Ingrese número de filas: 4  </a:t>
            </a:r>
          </a:p>
          <a:p>
            <a:pPr algn="ctr"/>
            <a:r>
              <a:rPr lang="es-CL" sz="1100" dirty="0"/>
              <a:t>  *****</a:t>
            </a:r>
          </a:p>
          <a:p>
            <a:pPr algn="ctr"/>
            <a:r>
              <a:rPr lang="es-CL" sz="1100" dirty="0"/>
              <a:t>  *  </a:t>
            </a:r>
          </a:p>
          <a:p>
            <a:pPr algn="ctr"/>
            <a:r>
              <a:rPr lang="es-CL" sz="1100" dirty="0"/>
              <a:t>  *  </a:t>
            </a:r>
          </a:p>
          <a:p>
            <a:pPr algn="ctr"/>
            <a:r>
              <a:rPr lang="es-CL" sz="1100" dirty="0"/>
              <a:t>  * </a:t>
            </a:r>
          </a:p>
          <a:p>
            <a:pPr algn="just"/>
            <a:r>
              <a:rPr lang="es-MX" sz="1100" dirty="0"/>
              <a:t>Sin embargo, el siguiente código tiene errores y no imprime la figura correctamente:</a:t>
            </a:r>
            <a:endParaRPr lang="es-CL" sz="1100" dirty="0"/>
          </a:p>
        </p:txBody>
      </p:sp>
    </p:spTree>
    <p:extLst>
      <p:ext uri="{BB962C8B-B14F-4D97-AF65-F5344CB8AC3E}">
        <p14:creationId xmlns:p14="http://schemas.microsoft.com/office/powerpoint/2010/main" val="1357124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13573FCC-4BBF-E4E7-B63D-471E2A9B9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57A8B658-EDB3-55C6-6016-EECE58C1BE23}"/>
              </a:ext>
            </a:extLst>
          </p:cNvPr>
          <p:cNvGrpSpPr/>
          <p:nvPr/>
        </p:nvGrpSpPr>
        <p:grpSpPr>
          <a:xfrm>
            <a:off x="6396650" y="842019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37CA583E-7B34-99C9-8620-0F53B0F2D66C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909A311E-4C60-8CA4-F5B7-E13B4505D5DD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F22F338B-8BCD-6A25-1B64-52E2312626E3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73CE64D1-D232-3812-CD1B-0D3CFC3D187E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A2A47D0B-1412-269A-74B6-DDD66D6EECD8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E381BD4F-13B4-C448-1D12-8A0193741832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63528482-BDAC-301A-602E-282735F2B37B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EFBBAE1F-2AF9-6191-5C35-076DA3E2AAC6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67A681BA-3B3E-5000-321C-86FFD40F13AE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6FAAABAA-E923-2AC7-9B94-21D8DE9064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8963" y="1201236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 Ejercicio 2</a:t>
            </a:r>
            <a:endParaRPr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3411AA05-99C4-F3CC-9A1C-3D3D8437CBC1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67828E3A-1CD1-0A29-DAD4-1E7A6071DA57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255C72D6-BAA4-634C-591E-9F32B0225D67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1AD1F58A-D490-C2A3-2810-8CF90A0B8E59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921FBF5B-AA2F-82FF-6076-663596D3F648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D37E9016-A65D-DEFF-B379-B6DD356AF203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ABC76E1B-ACC5-BAB4-3B24-BA33BA2255A1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3ABC79EC-B2BC-B33D-971B-A5EC8134D602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C945397C-F9C7-1D6F-D8B5-552F3163D1FE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F8AA97A2-AB7A-2197-F250-39BE407BE6CE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4F451923-CC19-F044-FB97-A28A429B98E3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91E0AF80-1633-18A3-23B8-FFCC0B649260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FE9A77C1-8A88-19E8-42A7-24885D1371B6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049CDC04-F246-1FEE-54C0-A0E4DA718A7C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5942B85A-B6BA-FC67-6F1B-D1F9700265BA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D4B73642-4785-C3D8-3511-CB5B544B5BAB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F1D46164-0F69-55C9-11C5-408F88624C78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4FE45EBF-7697-8CF3-A8B0-07E5FC701891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C3454643-0AED-B57B-92AF-C22B238B3623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C05D5F29-8F1A-C2D2-6024-B029CE2E0E23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805F3B95-68F8-D746-0F3D-B306A4AB75C9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ED3E572D-E6E0-1A04-DFBD-D69655ACCAF2}"/>
              </a:ext>
            </a:extLst>
          </p:cNvPr>
          <p:cNvSpPr txBox="1"/>
          <p:nvPr/>
        </p:nvSpPr>
        <p:spPr>
          <a:xfrm>
            <a:off x="2064396" y="1939135"/>
            <a:ext cx="52668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dirty="0"/>
              <a:t>filas = </a:t>
            </a:r>
            <a:r>
              <a:rPr lang="es-MX" sz="1100" dirty="0" err="1"/>
              <a:t>int</a:t>
            </a:r>
            <a:r>
              <a:rPr lang="es-MX" sz="1100" dirty="0"/>
              <a:t>(input("Ingrese el número de filas"))  </a:t>
            </a:r>
          </a:p>
          <a:p>
            <a:r>
              <a:rPr lang="es-MX" sz="1100" dirty="0"/>
              <a:t>columnas = </a:t>
            </a:r>
            <a:r>
              <a:rPr lang="es-MX" sz="1100" dirty="0" err="1"/>
              <a:t>int</a:t>
            </a:r>
            <a:r>
              <a:rPr lang="es-MX" sz="1100" dirty="0"/>
              <a:t>(input("Ingrese el número de columnas"))  </a:t>
            </a:r>
          </a:p>
          <a:p>
            <a:r>
              <a:rPr lang="es-MX" sz="1100" dirty="0" err="1"/>
              <a:t>for</a:t>
            </a:r>
            <a:r>
              <a:rPr lang="es-MX" sz="1100" dirty="0"/>
              <a:t> i in </a:t>
            </a:r>
            <a:r>
              <a:rPr lang="es-MX" sz="1100" dirty="0" err="1"/>
              <a:t>range</a:t>
            </a:r>
            <a:r>
              <a:rPr lang="es-MX" sz="1100" dirty="0"/>
              <a:t>(filas):  </a:t>
            </a:r>
          </a:p>
          <a:p>
            <a:r>
              <a:rPr lang="es-MX" sz="1100" dirty="0"/>
              <a:t>    </a:t>
            </a:r>
            <a:r>
              <a:rPr lang="es-MX" sz="1100" dirty="0" err="1"/>
              <a:t>for</a:t>
            </a:r>
            <a:r>
              <a:rPr lang="es-MX" sz="1100" dirty="0"/>
              <a:t> j in </a:t>
            </a:r>
            <a:r>
              <a:rPr lang="es-MX" sz="1100" dirty="0" err="1"/>
              <a:t>range</a:t>
            </a:r>
            <a:r>
              <a:rPr lang="es-MX" sz="1100" dirty="0"/>
              <a:t>(columnas):  </a:t>
            </a:r>
          </a:p>
          <a:p>
            <a:r>
              <a:rPr lang="es-MX" sz="1100" dirty="0"/>
              <a:t>        </a:t>
            </a:r>
            <a:r>
              <a:rPr lang="es-MX" sz="1100" dirty="0" err="1"/>
              <a:t>if</a:t>
            </a:r>
            <a:r>
              <a:rPr lang="es-MX" sz="1100" dirty="0"/>
              <a:t> i == 0 </a:t>
            </a:r>
            <a:r>
              <a:rPr lang="es-MX" sz="1100" dirty="0" err="1"/>
              <a:t>or</a:t>
            </a:r>
            <a:r>
              <a:rPr lang="es-MX" sz="1100" dirty="0"/>
              <a:t> j == columnas//2:  </a:t>
            </a:r>
          </a:p>
          <a:p>
            <a:r>
              <a:rPr lang="es-MX" sz="1100" dirty="0"/>
              <a:t>            </a:t>
            </a:r>
            <a:r>
              <a:rPr lang="es-MX" sz="1100" dirty="0" err="1"/>
              <a:t>print</a:t>
            </a:r>
            <a:r>
              <a:rPr lang="es-MX" sz="1100" dirty="0"/>
              <a:t>("*", </a:t>
            </a:r>
            <a:r>
              <a:rPr lang="es-MX" sz="1100" dirty="0" err="1"/>
              <a:t>end</a:t>
            </a:r>
            <a:r>
              <a:rPr lang="es-MX" sz="1100" dirty="0"/>
              <a:t>="")  </a:t>
            </a:r>
          </a:p>
          <a:p>
            <a:r>
              <a:rPr lang="es-MX" sz="1100" dirty="0"/>
              <a:t>    </a:t>
            </a:r>
            <a:r>
              <a:rPr lang="es-MX" sz="1100" dirty="0" err="1"/>
              <a:t>print</a:t>
            </a:r>
            <a:r>
              <a:rPr lang="es-MX" sz="1100" dirty="0"/>
              <a:t>()</a:t>
            </a:r>
          </a:p>
          <a:p>
            <a:endParaRPr lang="es-MX" sz="1100" dirty="0"/>
          </a:p>
          <a:p>
            <a:r>
              <a:rPr lang="es-MX" sz="1100" dirty="0"/>
              <a:t>-Identifique y explique </a:t>
            </a:r>
            <a:r>
              <a:rPr lang="es-MX" sz="1100" b="1" dirty="0"/>
              <a:t>dos errores</a:t>
            </a:r>
            <a:r>
              <a:rPr lang="es-MX" sz="1100" dirty="0"/>
              <a:t> presentes en la lógica o estructura del código.</a:t>
            </a:r>
          </a:p>
          <a:p>
            <a:r>
              <a:rPr lang="es-CL" sz="1100" dirty="0"/>
              <a:t>-Corrija el código para que imprima la letra </a:t>
            </a:r>
            <a:r>
              <a:rPr lang="es-CL" sz="1100" b="1" dirty="0"/>
              <a:t>T</a:t>
            </a:r>
            <a:r>
              <a:rPr lang="es-CL" sz="1100" dirty="0"/>
              <a:t> como se espera.</a:t>
            </a:r>
          </a:p>
        </p:txBody>
      </p:sp>
    </p:spTree>
    <p:extLst>
      <p:ext uri="{BB962C8B-B14F-4D97-AF65-F5344CB8AC3E}">
        <p14:creationId xmlns:p14="http://schemas.microsoft.com/office/powerpoint/2010/main" val="3607847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D73F2917-4FEE-5D50-5FFD-F2F2BFABC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0530C4C7-DA0E-D85E-4C0C-ACA00EB802D1}"/>
              </a:ext>
            </a:extLst>
          </p:cNvPr>
          <p:cNvGrpSpPr/>
          <p:nvPr/>
        </p:nvGrpSpPr>
        <p:grpSpPr>
          <a:xfrm>
            <a:off x="6396650" y="842019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C4E09B96-0377-579C-C2B1-48E550397361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168EE26E-429E-999C-2362-5B8B154CB31B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CFC18544-BB4E-3F75-6213-5C7E42A92BCF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6CC4056B-9710-B852-F171-77C5F409D450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54D70EB8-A198-2D04-3E1D-D6ECD113FC95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CC249A9E-D0DF-C1AB-9DD9-B6260D940DDC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93611D25-7753-F146-6B8B-D0695BE0C119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D79A8AA4-8E0C-D5F4-8BC6-42EC7A90C016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ACF8FB14-0316-636A-78F0-51257CE6EBCB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A0143F63-06FF-72D5-1FBA-5138F86526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4396" y="1200266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3</a:t>
            </a:r>
            <a:endParaRPr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E5BD0DDF-2A53-AFBD-9C36-6F4941FCD036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C00AD7FF-DF02-58F2-822B-CF0328627351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613987EA-3990-61EB-C9DA-60E6B53F969B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7BFCDAA5-D005-071A-505E-D63784818DC9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B8254F0B-0E42-B218-CAB6-C166C64BDAEB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5D44D75F-E276-D78C-A532-C4D645E08498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4EB46D80-2807-41C6-52D3-E79426C3031A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B81FCD0C-0567-EB1E-8D00-4B3C2C1E9C49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B2F21474-6040-B6F1-A838-8BE48DFCD6C2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ED47DD05-E76C-1563-8D41-3474BB4F6272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996BE7AA-FDD7-6CCE-B12B-1CF4D87CB9CD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31598133-8374-911E-7786-8CC3106D69F4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99D198CD-9724-CDE7-A35D-BAF516D9813F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65170D60-E14C-CF5C-4A07-CCA688FBB7EF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5A5A2A52-1E34-A2A9-DB0D-E0E36CF6D8F7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85C9A6F1-BF20-C3E1-3AB3-D5CFFC26C72E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5D5EC98F-38AF-F9A2-0446-E266F45D8BD2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449CF518-8D87-58A3-3099-18A29D5701EB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C51575FC-993C-1FEF-484F-957B71D48472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B3761A38-3BE1-783F-F743-94589D91CC55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19E9EEE9-CF2E-F29D-66DB-516A009DABCC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6E0551AE-42A2-62E1-9342-BCB57325BA88}"/>
              </a:ext>
            </a:extLst>
          </p:cNvPr>
          <p:cNvSpPr txBox="1"/>
          <p:nvPr/>
        </p:nvSpPr>
        <p:spPr>
          <a:xfrm>
            <a:off x="2064396" y="1939135"/>
            <a:ext cx="5266800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 dirty="0"/>
              <a:t>Escriba una función llamada </a:t>
            </a:r>
            <a:r>
              <a:rPr lang="es-MX" sz="1100" dirty="0" err="1"/>
              <a:t>detectarPozos</a:t>
            </a:r>
            <a:r>
              <a:rPr lang="es-MX" sz="1100" dirty="0"/>
              <a:t> que reciba una matriz de temperatura en grados Celsius. Cada número representa la temperatura en un punto del suelo.</a:t>
            </a:r>
          </a:p>
          <a:p>
            <a:r>
              <a:rPr lang="es-MX" sz="1100" dirty="0"/>
              <a:t>Un pozo térmico es un punto que tiene una temperatura menor que todos sus 8 vecinos. La función debe:</a:t>
            </a:r>
          </a:p>
          <a:p>
            <a:endParaRPr lang="es-MX" sz="1100" dirty="0"/>
          </a:p>
          <a:p>
            <a:r>
              <a:rPr lang="es-MX" sz="1100" dirty="0"/>
              <a:t>Retornar la </a:t>
            </a:r>
            <a:r>
              <a:rPr lang="es-MX" sz="1100" b="1" dirty="0"/>
              <a:t>cantidad total de pozos térmicos</a:t>
            </a:r>
          </a:p>
          <a:p>
            <a:r>
              <a:rPr lang="es-MX" sz="1100" dirty="0"/>
              <a:t>Imprimir por pantalla la </a:t>
            </a:r>
            <a:r>
              <a:rPr lang="es-MX" sz="1100" b="1" dirty="0"/>
              <a:t>temperatura más baja</a:t>
            </a:r>
            <a:r>
              <a:rPr lang="es-MX" sz="1100" dirty="0"/>
              <a:t> entre los pozos encontrados.</a:t>
            </a:r>
          </a:p>
          <a:p>
            <a:endParaRPr lang="es-CL" sz="1100" dirty="0"/>
          </a:p>
        </p:txBody>
      </p:sp>
    </p:spTree>
    <p:extLst>
      <p:ext uri="{BB962C8B-B14F-4D97-AF65-F5344CB8AC3E}">
        <p14:creationId xmlns:p14="http://schemas.microsoft.com/office/powerpoint/2010/main" val="4085359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521A827B-E4C9-5D67-BAEF-42A4EB338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E2130542-1418-369B-BBAD-557DF7E9E831}"/>
              </a:ext>
            </a:extLst>
          </p:cNvPr>
          <p:cNvGrpSpPr/>
          <p:nvPr/>
        </p:nvGrpSpPr>
        <p:grpSpPr>
          <a:xfrm>
            <a:off x="6396650" y="842019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ED5787D5-28C7-0742-EB14-53EBCBBF3688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80F1ABEC-B59A-2018-F851-4745E774570D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E1DBCAE0-7B6A-03ED-B9D3-415A93911B8A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81CAE057-3308-D8CD-FA4D-5F6C06E440A4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4630ED50-7831-FB75-C677-C5571CA96BD1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6CCF540F-6303-D14B-4075-E3FB923469CC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ED086683-13E1-3472-5D95-34D9D8F01432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D3881716-02B1-1D06-0502-9F4F98A78925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F4192FE4-3147-6F67-5FF3-2C963F0B038F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8348B361-A059-1223-55BE-32E19DDFAA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99159" y="1207420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 Ejercicio 3</a:t>
            </a:r>
            <a:endParaRPr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41E669C4-040E-3934-07E8-99E5134D53FF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C88472A3-7B55-9F67-E2CE-3DACC116E8F8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5828FC62-3405-BA4A-992F-B10848B408F3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300B1A92-A760-9B1D-C218-D1A7B6DEF579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CE8B5E56-FE3F-5770-B182-B66A8CC5BE22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FD333AEF-F870-0A46-5C29-22E3B22569CD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97A7A117-84E4-9745-13B0-675FE88156EA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CB116621-DD01-849C-AE91-5C35600EFB62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D5D147B0-C912-A65F-08A2-BB84F7DDEAE5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BE719CAA-4F1E-109C-F8C6-E461AC2FFAA8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65D48CBB-6322-2901-F602-1EE21504148F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0174A39A-6629-5471-1E56-764F27B23293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D6F68660-E086-08A0-8DB5-2753A80402A1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4B6C4F34-A8F3-2229-C472-6693E736A537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92D7110F-329C-F6D9-FD40-0CB5DFD3D6ED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F8E31528-70C2-E651-A149-8FF2CFEBAE87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0633B1C4-F4CF-66DF-4A01-0C6F61EE4010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124C55B7-7BEE-677A-FF47-FDE6EBD31FAA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EB6F7363-3BFE-A1B6-E483-C336C020887F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A2BA66EF-2EF1-E75C-254E-541A19D42CCF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761EC840-2C78-4252-6798-D5E45B59F678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5F5E6EE3-219B-ED12-9851-E62640841476}"/>
              </a:ext>
            </a:extLst>
          </p:cNvPr>
          <p:cNvSpPr txBox="1"/>
          <p:nvPr/>
        </p:nvSpPr>
        <p:spPr>
          <a:xfrm>
            <a:off x="2064396" y="1939135"/>
            <a:ext cx="5266800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/>
              <a:t>temperaturas = [</a:t>
            </a:r>
          </a:p>
          <a:p>
            <a:r>
              <a:rPr lang="pt-BR" sz="1100" dirty="0"/>
              <a:t>  [22, 25, 20, 21, 24],</a:t>
            </a:r>
          </a:p>
          <a:p>
            <a:r>
              <a:rPr lang="pt-BR" sz="1100" dirty="0"/>
              <a:t>  [26, 19, 22, 18, 23],</a:t>
            </a:r>
          </a:p>
          <a:p>
            <a:r>
              <a:rPr lang="pt-BR" sz="1100" dirty="0"/>
              <a:t>  [27, 21, </a:t>
            </a:r>
            <a:r>
              <a:rPr lang="pt-BR" sz="1100" b="1" dirty="0"/>
              <a:t>17</a:t>
            </a:r>
            <a:r>
              <a:rPr lang="pt-BR" sz="1100" dirty="0"/>
              <a:t>, 20, 26],</a:t>
            </a:r>
          </a:p>
          <a:p>
            <a:r>
              <a:rPr lang="pt-BR" sz="1100" dirty="0"/>
              <a:t>  [28, 22, 19, 22, 24],</a:t>
            </a:r>
          </a:p>
          <a:p>
            <a:r>
              <a:rPr lang="pt-BR" sz="1100" dirty="0"/>
              <a:t>  [29, 25, 23, 24, 22]</a:t>
            </a:r>
          </a:p>
          <a:p>
            <a:r>
              <a:rPr lang="pt-BR" sz="1100" dirty="0"/>
              <a:t>]</a:t>
            </a:r>
          </a:p>
          <a:p>
            <a:r>
              <a:rPr lang="es-CL" sz="1100" dirty="0" err="1"/>
              <a:t>detectarPozos</a:t>
            </a:r>
            <a:r>
              <a:rPr lang="es-CL" sz="1100" dirty="0"/>
              <a:t>(temperaturas) # </a:t>
            </a:r>
            <a:r>
              <a:rPr lang="es-CL" sz="1100" dirty="0" err="1"/>
              <a:t>return</a:t>
            </a:r>
            <a:r>
              <a:rPr lang="es-CL" sz="1100" dirty="0"/>
              <a:t> 1</a:t>
            </a:r>
          </a:p>
          <a:p>
            <a:endParaRPr lang="es-CL" sz="1100" dirty="0"/>
          </a:p>
          <a:p>
            <a:r>
              <a:rPr lang="es-CL" sz="1100" dirty="0"/>
              <a:t>“</a:t>
            </a:r>
            <a:r>
              <a:rPr lang="es-MX" sz="1100" dirty="0"/>
              <a:t>La temperatura más baja en un pozo es 17°C.”</a:t>
            </a:r>
            <a:endParaRPr lang="es-CL" sz="1100" dirty="0"/>
          </a:p>
          <a:p>
            <a:endParaRPr lang="es-CL" sz="1100" dirty="0"/>
          </a:p>
        </p:txBody>
      </p:sp>
    </p:spTree>
    <p:extLst>
      <p:ext uri="{BB962C8B-B14F-4D97-AF65-F5344CB8AC3E}">
        <p14:creationId xmlns:p14="http://schemas.microsoft.com/office/powerpoint/2010/main" val="3730627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F27A1D54-5EC4-A170-A04D-44C38F850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023F390C-0D43-02BB-2E8D-FD157F1E67D0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907BBA41-29D1-03FA-FF09-E2316E6DE43A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6D7D41D2-3DAA-998F-AB2B-3143068F3E27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6304DB18-9F1F-E255-F61A-9DF5EABECBB4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DDB000F9-3F8B-DD11-A976-6D4FFD66F629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982E8F7F-6EDC-55E0-7221-C9417C84BDA9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943C1ACB-0973-68CC-F8C2-29D618C7329F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F71A982F-081C-098E-2C69-AE4DF5B324E6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4BC18296-6B1E-5E23-5181-70193FD6BDA4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C6F34F5C-92C0-D476-D38B-887CE2015665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61AC165F-83CC-4434-2027-A57A535AE4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Estructura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A5384DBE-CDD5-091F-2F1A-29870B7E9EB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69560" y="2539521"/>
            <a:ext cx="5841895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ts val="1425"/>
              </a:lnSpc>
              <a:buNone/>
            </a:pPr>
            <a:r>
              <a:rPr lang="es-MX" sz="20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MX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20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nombre_funcion</a:t>
            </a:r>
            <a:r>
              <a:rPr lang="es-MX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2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arg1</a:t>
            </a:r>
            <a:r>
              <a:rPr lang="es-MX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MX" sz="2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arg2</a:t>
            </a:r>
            <a:r>
              <a:rPr lang="es-MX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algn="l">
              <a:lnSpc>
                <a:spcPts val="1425"/>
              </a:lnSpc>
              <a:buNone/>
            </a:pPr>
            <a:endParaRPr lang="es-MX" sz="2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425"/>
              </a:lnSpc>
              <a:buNone/>
            </a:pPr>
            <a:r>
              <a:rPr lang="es-MX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MX" sz="20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Código de la función</a:t>
            </a:r>
          </a:p>
          <a:p>
            <a:pPr algn="l">
              <a:lnSpc>
                <a:spcPts val="1425"/>
              </a:lnSpc>
              <a:buNone/>
            </a:pPr>
            <a:endParaRPr lang="es-MX" sz="2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425"/>
              </a:lnSpc>
            </a:pPr>
            <a:r>
              <a:rPr lang="es-MX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MX" sz="20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MX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a, b, c</a:t>
            </a:r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8D95A62A-62AA-29D3-E3E0-F49B939E4943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DF6E25CB-E1C6-BEC2-EC92-90A69466B997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53453EC1-342D-26AB-8C6B-6D8F54147175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D9F0E5BC-49B9-5F4D-F311-E6DE22ED7755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05F2243C-A4C4-5CCF-CDD4-650BA742C17C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B27C52F3-9F8B-CC9F-7173-94988E2EA3FE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ECEBD84E-F652-DD76-1611-2FB60DEBEB04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B9FAA33D-041F-CA62-302C-664287DC83D4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F0E8B8BA-F294-1C54-8817-709ABA5FC4CD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C2B1456C-D554-2E4B-DE5B-6A530675FE80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505A7002-018B-0D51-1760-7F34B433F96E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BC2941C7-7DC9-7431-C1F0-E8839D2DB6DE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FB4523F6-45F5-65D2-05DD-C82521DE8C60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A8C08371-C7CC-1825-AB31-A43805185702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CD823D65-EAD5-FAA3-479D-4409CC3D0081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B53C6600-82D8-880A-16E6-764E639F8E75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502FD724-C513-5D79-A6B2-6363C591686E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B7C18BA7-0BCC-1B40-1A0D-EB13C8AD7436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6494E4E1-A34B-B6D4-66AD-8BBD26DBFC3C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DA443A57-C68F-B894-5EBA-3BF10AE49745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0E17D485-7092-932E-7483-1F4279B30A65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72436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7B3BAC1C-3C0A-DD5D-5977-F05421727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B2E58E73-5D28-D3F3-3C20-4DB358B530C6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C821106C-83A4-8A23-B6FC-C92BC6E1AF04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4A2BCD7C-8E0E-5C1B-D711-6F030180CE0F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222849E0-8E2F-D08A-18BE-118110EB2115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D078ED8A-4C5F-6E85-F155-6D0527D83645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97C33532-CDBB-2ED9-36A8-EE3824176426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AE85BEEF-C704-4DAC-586E-40AAA072E014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49C8933C-1D48-5218-8270-FE2228B6F3BD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E32DF618-B2CC-FFBC-FD61-F1E7E9034A8F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5AED7EFA-E1BD-A32C-E5A1-285228E72A7B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353E7CE6-F294-14D2-8637-F9F9AC5065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Ejemplo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ACD01CDB-FF4F-444B-58D1-4C7789537EC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29778" y="2514459"/>
            <a:ext cx="5841895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ts val="1425"/>
              </a:lnSpc>
              <a:buNone/>
            </a:pPr>
            <a:r>
              <a:rPr lang="es-CL" sz="2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CL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suma</a:t>
            </a:r>
            <a:r>
              <a:rPr lang="es-CL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s-CL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L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s-CL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algn="l">
              <a:lnSpc>
                <a:spcPts val="1425"/>
              </a:lnSpc>
              <a:buNone/>
            </a:pPr>
            <a:endParaRPr lang="es-CL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425"/>
              </a:lnSpc>
              <a:buNone/>
            </a:pPr>
            <a:r>
              <a:rPr lang="es-CL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L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s-CL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s-CL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L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</a:t>
            </a:r>
          </a:p>
          <a:p>
            <a:pPr algn="l">
              <a:lnSpc>
                <a:spcPts val="1425"/>
              </a:lnSpc>
              <a:buNone/>
            </a:pPr>
            <a:endParaRPr lang="es-CL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425"/>
              </a:lnSpc>
            </a:pPr>
            <a:r>
              <a:rPr lang="es-CL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L" sz="2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L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</a:t>
            </a:r>
            <a:endParaRPr lang="es-CL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AF665FB9-4E67-1F54-07C8-A38176CAD994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D9A1D4D4-2D41-21CE-9F1C-5DE9C88D0A23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3055B670-FB2A-7CE3-B46C-3A58451D9F01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8BC986B8-0690-5A31-BFA3-CFF0DB962B8A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D26CAEFA-0728-9068-6077-48A7424D8AAA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55FF8EC3-3398-4051-5251-906275B2C701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E1ABF316-3D32-E545-A8A2-C3BA0701B0B9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CE4701B6-8DDD-36EE-F0A8-C305504E4415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950F5EF3-5C83-EBF3-3987-AEAC1D714C15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D808D753-B982-B555-CEAA-1746DD220396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2DC635EF-48C4-6EE5-264F-911E10627FFF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7B43E70F-667C-52F1-D3BD-5401D54E7AD5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5B7A6A17-38E5-4701-4FD9-EE01E1FEEA8E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1A7C90CA-86A3-F223-EE93-8F81AB16B347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1FDDB4DE-3645-E8E4-050D-28FE7786EA30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53570444-FC6C-0531-47F0-961A9BEEED8D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F002B640-6FF2-7D36-1B64-6C9104AC73FB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804179E4-17F7-E7F7-EAE4-E309F2172BF1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5367B67A-C4E1-4894-89CD-2CCA8A6A756E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6DB90A99-3018-F114-CD82-72CC05B93740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FDC285A8-7848-797E-5381-68AF7EEFC589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37647210"/>
      </p:ext>
    </p:extLst>
  </p:cSld>
  <p:clrMapOvr>
    <a:masterClrMapping/>
  </p:clrMapOvr>
</p:sld>
</file>

<file path=ppt/theme/theme1.xml><?xml version="1.0" encoding="utf-8"?>
<a:theme xmlns:a="http://schemas.openxmlformats.org/drawingml/2006/main" name="Soft Colors UI Design for Agencies Blue Variant by Slidesgo">
  <a:themeElements>
    <a:clrScheme name="Simple Light">
      <a:dk1>
        <a:srgbClr val="000000"/>
      </a:dk1>
      <a:lt1>
        <a:srgbClr val="E1EFF3"/>
      </a:lt1>
      <a:dk2>
        <a:srgbClr val="B9CAD1"/>
      </a:dk2>
      <a:lt2>
        <a:srgbClr val="CDE9BE"/>
      </a:lt2>
      <a:accent1>
        <a:srgbClr val="DF855F"/>
      </a:accent1>
      <a:accent2>
        <a:srgbClr val="FAB8E0"/>
      </a:accent2>
      <a:accent3>
        <a:srgbClr val="AFA0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656</Words>
  <Application>Microsoft Office PowerPoint</Application>
  <PresentationFormat>Presentación en pantalla (16:9)</PresentationFormat>
  <Paragraphs>91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Karla</vt:lpstr>
      <vt:lpstr>Arial</vt:lpstr>
      <vt:lpstr>Consolas</vt:lpstr>
      <vt:lpstr>Rubik Black</vt:lpstr>
      <vt:lpstr>Soft Colors UI Design for Agencies Blue Variant by Slidesgo</vt:lpstr>
      <vt:lpstr>Ayudantía 12  Programación</vt:lpstr>
      <vt:lpstr>Ejercicio Tipo Prueba (Inspiración en Prueba 2 - 2024)</vt:lpstr>
      <vt:lpstr>Ejercicio 1</vt:lpstr>
      <vt:lpstr>Ejercicio 2</vt:lpstr>
      <vt:lpstr>Cont Ejercicio 2</vt:lpstr>
      <vt:lpstr>Ejercicio 3</vt:lpstr>
      <vt:lpstr>Cont Ejercicio 3</vt:lpstr>
      <vt:lpstr>Estructura</vt:lpstr>
      <vt:lpstr>Ejemplo</vt:lpstr>
      <vt:lpstr>Funciones Conocidas</vt:lpstr>
      <vt:lpstr>Ejercicio 1</vt:lpstr>
      <vt:lpstr>Ejercicio 2</vt:lpstr>
      <vt:lpstr>Ejercicio 3</vt:lpstr>
      <vt:lpstr>Ejercicio 4</vt:lpstr>
      <vt:lpstr>Ejercicio 5</vt:lpstr>
      <vt:lpstr>Ejercicio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Diego Eduardo Duhalde Venegas</cp:lastModifiedBy>
  <cp:revision>4</cp:revision>
  <dcterms:modified xsi:type="dcterms:W3CDTF">2025-06-06T22:48:50Z</dcterms:modified>
</cp:coreProperties>
</file>