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9" r:id="rId3"/>
    <p:sldId id="300" r:id="rId4"/>
    <p:sldId id="258" r:id="rId5"/>
    <p:sldId id="260" r:id="rId6"/>
    <p:sldId id="303" r:id="rId7"/>
    <p:sldId id="302" r:id="rId8"/>
    <p:sldId id="301" r:id="rId9"/>
    <p:sldId id="304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Karla" pitchFamily="2" charset="0"/>
      <p:regular r:id="rId13"/>
      <p:bold r:id="rId14"/>
      <p:italic r:id="rId15"/>
      <p:boldItalic r:id="rId16"/>
    </p:embeddedFont>
    <p:embeddedFont>
      <p:font typeface="Rubik Black" panose="020B0604020202020204" charset="-79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4ED30-0ADD-449F-9559-20BADD6A17E3}" v="4" dt="2025-03-17T01:27:46.187"/>
  </p1510:revLst>
</p1510:revInfo>
</file>

<file path=ppt/tableStyles.xml><?xml version="1.0" encoding="utf-8"?>
<a:tblStyleLst xmlns:a="http://schemas.openxmlformats.org/drawingml/2006/main" def="{41F9554D-16B9-4E13-B3D8-5B434A710F54}">
  <a:tblStyle styleId="{41F9554D-16B9-4E13-B3D8-5B434A710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42F2CE-4686-4C23-86F3-584E3425F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duardo Duhalde Venegas" userId="c05aa51d-0b72-4e77-ab34-5b5da84f0f5d" providerId="ADAL" clId="{D184ED30-0ADD-449F-9559-20BADD6A17E3}"/>
    <pc:docChg chg="custSel addSld delSld modSld sldOrd delMainMaster">
      <pc:chgData name="Diego Eduardo Duhalde Venegas" userId="c05aa51d-0b72-4e77-ab34-5b5da84f0f5d" providerId="ADAL" clId="{D184ED30-0ADD-449F-9559-20BADD6A17E3}" dt="2025-03-17T01:28:01.275" v="238" actId="20577"/>
      <pc:docMkLst>
        <pc:docMk/>
      </pc:docMkLst>
      <pc:sldChg chg="modSp del mod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57"/>
        </pc:sldMkLst>
        <pc:spChg chg="mod">
          <ac:chgData name="Diego Eduardo Duhalde Venegas" userId="c05aa51d-0b72-4e77-ab34-5b5da84f0f5d" providerId="ADAL" clId="{D184ED30-0ADD-449F-9559-20BADD6A17E3}" dt="2025-03-17T00:13:35.154" v="6" actId="20577"/>
          <ac:spMkLst>
            <pc:docMk/>
            <pc:sldMk cId="0" sldId="257"/>
            <ac:spMk id="467" creationId="{00000000-0000-0000-0000-000000000000}"/>
          </ac:spMkLst>
        </pc:spChg>
      </pc:sldChg>
      <pc:sldChg chg="modSp mod ord modNotes">
        <pc:chgData name="Diego Eduardo Duhalde Venegas" userId="c05aa51d-0b72-4e77-ab34-5b5da84f0f5d" providerId="ADAL" clId="{D184ED30-0ADD-449F-9559-20BADD6A17E3}" dt="2025-03-17T01:12:37.784" v="107" actId="20577"/>
        <pc:sldMkLst>
          <pc:docMk/>
          <pc:sldMk cId="0" sldId="260"/>
        </pc:sldMkLst>
        <pc:spChg chg="mod">
          <ac:chgData name="Diego Eduardo Duhalde Venegas" userId="c05aa51d-0b72-4e77-ab34-5b5da84f0f5d" providerId="ADAL" clId="{D184ED30-0ADD-449F-9559-20BADD6A17E3}" dt="2025-03-17T00:15:04.866" v="14" actId="20577"/>
          <ac:spMkLst>
            <pc:docMk/>
            <pc:sldMk cId="0" sldId="260"/>
            <ac:spMk id="575" creationId="{00000000-0000-0000-0000-000000000000}"/>
          </ac:spMkLst>
        </pc:spChg>
        <pc:spChg chg="mod">
          <ac:chgData name="Diego Eduardo Duhalde Venegas" userId="c05aa51d-0b72-4e77-ab34-5b5da84f0f5d" providerId="ADAL" clId="{D184ED30-0ADD-449F-9559-20BADD6A17E3}" dt="2025-03-17T01:12:37.784" v="107" actId="20577"/>
          <ac:spMkLst>
            <pc:docMk/>
            <pc:sldMk cId="0" sldId="260"/>
            <ac:spMk id="576" creationId="{00000000-0000-0000-0000-000000000000}"/>
          </ac:spMkLst>
        </pc:spChg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9"/>
        </pc:sldMkLst>
      </pc:sldChg>
      <pc:sldChg chg="modSp add mod">
        <pc:chgData name="Diego Eduardo Duhalde Venegas" userId="c05aa51d-0b72-4e77-ab34-5b5da84f0f5d" providerId="ADAL" clId="{D184ED30-0ADD-449F-9559-20BADD6A17E3}" dt="2025-03-17T01:22:52.744" v="136" actId="20577"/>
        <pc:sldMkLst>
          <pc:docMk/>
          <pc:sldMk cId="2037158664" sldId="301"/>
        </pc:sldMkLst>
        <pc:spChg chg="mod">
          <ac:chgData name="Diego Eduardo Duhalde Venegas" userId="c05aa51d-0b72-4e77-ab34-5b5da84f0f5d" providerId="ADAL" clId="{D184ED30-0ADD-449F-9559-20BADD6A17E3}" dt="2025-03-17T01:22:52.744" v="136" actId="20577"/>
          <ac:spMkLst>
            <pc:docMk/>
            <pc:sldMk cId="2037158664" sldId="301"/>
            <ac:spMk id="576" creationId="{85D8DF1D-123B-686A-DD6B-E6C49DFE23F7}"/>
          </ac:spMkLst>
        </pc:spChg>
      </pc:sldChg>
      <pc:sldChg chg="modSp add mod">
        <pc:chgData name="Diego Eduardo Duhalde Venegas" userId="c05aa51d-0b72-4e77-ab34-5b5da84f0f5d" providerId="ADAL" clId="{D184ED30-0ADD-449F-9559-20BADD6A17E3}" dt="2025-03-17T01:24:16.519" v="163" actId="20577"/>
        <pc:sldMkLst>
          <pc:docMk/>
          <pc:sldMk cId="2763261307" sldId="302"/>
        </pc:sldMkLst>
        <pc:spChg chg="mod">
          <ac:chgData name="Diego Eduardo Duhalde Venegas" userId="c05aa51d-0b72-4e77-ab34-5b5da84f0f5d" providerId="ADAL" clId="{D184ED30-0ADD-449F-9559-20BADD6A17E3}" dt="2025-03-17T01:24:16.519" v="163" actId="20577"/>
          <ac:spMkLst>
            <pc:docMk/>
            <pc:sldMk cId="2763261307" sldId="302"/>
            <ac:spMk id="576" creationId="{B52BAAD6-7502-6F2E-061D-9D2143524F9B}"/>
          </ac:spMkLst>
        </pc:spChg>
      </pc:sldChg>
      <pc:sldChg chg="modSp add mod">
        <pc:chgData name="Diego Eduardo Duhalde Venegas" userId="c05aa51d-0b72-4e77-ab34-5b5da84f0f5d" providerId="ADAL" clId="{D184ED30-0ADD-449F-9559-20BADD6A17E3}" dt="2025-03-17T01:24:35.365" v="188" actId="20577"/>
        <pc:sldMkLst>
          <pc:docMk/>
          <pc:sldMk cId="1764989878" sldId="303"/>
        </pc:sldMkLst>
        <pc:spChg chg="mod">
          <ac:chgData name="Diego Eduardo Duhalde Venegas" userId="c05aa51d-0b72-4e77-ab34-5b5da84f0f5d" providerId="ADAL" clId="{D184ED30-0ADD-449F-9559-20BADD6A17E3}" dt="2025-03-17T01:24:35.365" v="188" actId="20577"/>
          <ac:spMkLst>
            <pc:docMk/>
            <pc:sldMk cId="1764989878" sldId="303"/>
            <ac:spMk id="576" creationId="{25E41024-B2D2-0CD5-F384-F131C7EB1FB3}"/>
          </ac:spMkLst>
        </pc:spChg>
      </pc:sldChg>
      <pc:sldChg chg="modSp add mod">
        <pc:chgData name="Diego Eduardo Duhalde Venegas" userId="c05aa51d-0b72-4e77-ab34-5b5da84f0f5d" providerId="ADAL" clId="{D184ED30-0ADD-449F-9559-20BADD6A17E3}" dt="2025-03-17T01:28:01.275" v="238" actId="20577"/>
        <pc:sldMkLst>
          <pc:docMk/>
          <pc:sldMk cId="3632075584" sldId="304"/>
        </pc:sldMkLst>
        <pc:spChg chg="mod">
          <ac:chgData name="Diego Eduardo Duhalde Venegas" userId="c05aa51d-0b72-4e77-ab34-5b5da84f0f5d" providerId="ADAL" clId="{D184ED30-0ADD-449F-9559-20BADD6A17E3}" dt="2025-03-17T01:27:49.862" v="203" actId="20577"/>
          <ac:spMkLst>
            <pc:docMk/>
            <pc:sldMk cId="3632075584" sldId="304"/>
            <ac:spMk id="575" creationId="{A0C3AB14-BB4A-2E87-F2CE-1954DA969B86}"/>
          </ac:spMkLst>
        </pc:spChg>
        <pc:spChg chg="mod">
          <ac:chgData name="Diego Eduardo Duhalde Venegas" userId="c05aa51d-0b72-4e77-ab34-5b5da84f0f5d" providerId="ADAL" clId="{D184ED30-0ADD-449F-9559-20BADD6A17E3}" dt="2025-03-17T01:28:01.275" v="238" actId="20577"/>
          <ac:spMkLst>
            <pc:docMk/>
            <pc:sldMk cId="3632075584" sldId="304"/>
            <ac:spMk id="576" creationId="{FCA3FF74-AF32-8652-D2F9-6329D3FF8D17}"/>
          </ac:spMkLst>
        </pc:spChg>
      </pc:sldChg>
      <pc:sldMasterChg chg="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5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76AEBDE9-A63D-91D2-5436-D1529AFEA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>
            <a:extLst>
              <a:ext uri="{FF2B5EF4-FFF2-40B4-BE49-F238E27FC236}">
                <a16:creationId xmlns:a16="http://schemas.microsoft.com/office/drawing/2014/main" id="{3801162C-CAFF-D8B1-F75F-D5F9D6A8E6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>
            <a:extLst>
              <a:ext uri="{FF2B5EF4-FFF2-40B4-BE49-F238E27FC236}">
                <a16:creationId xmlns:a16="http://schemas.microsoft.com/office/drawing/2014/main" id="{98BA6861-2881-CD6F-299C-CBA933DEAE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71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A7D560B1-9FA6-A0E0-C784-638D2F951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A7E0C1A4-DC0B-EDEF-474B-01E8CA558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7E0A4F80-0C34-650C-2854-8EC66F044B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751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1EC04EA7-F0CC-B80C-C013-A5AAAF2A8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C85A66D0-F8BD-BF71-D1DD-630CACD038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D2DA3F1E-0222-BC57-5DC0-DE31E04121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996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1B68004C-5923-FE2C-D6E0-F75CA3AAE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DDD6D44C-F27C-16CE-EDE9-B8A0D1775B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81B49203-0E89-A1C3-02DA-1F3724BDEE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500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49DEEDF-8CA9-150B-DBEE-422BE6F8B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8EBC301B-F62F-D2CF-EEE1-D82B2B3784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19F79AA9-4DC0-4B58-4CCE-C0A78DB8F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96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Ayudantía 1 Programación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Diego Duhalde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461655" y="2215601"/>
            <a:ext cx="6069536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Instalar VSCode</a:t>
            </a:r>
            <a:endParaRPr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1920289" y="3680714"/>
            <a:ext cx="5249437" cy="988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Visual Studio </a:t>
            </a:r>
            <a:r>
              <a:rPr lang="es-MX" dirty="0" err="1"/>
              <a:t>Code</a:t>
            </a:r>
            <a:r>
              <a:rPr lang="es-MX" dirty="0"/>
              <a:t> es un editor de código desarrollado por Microsoft, soporta una gran cantidad de lenguajes de programación, nos servirá para la totalidad del curso y les puede servir en un futuro para otros propósitos. </a:t>
            </a: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Visual Studio Code - Download and install on Windows | Microsoft Store">
            <a:extLst>
              <a:ext uri="{FF2B5EF4-FFF2-40B4-BE49-F238E27FC236}">
                <a16:creationId xmlns:a16="http://schemas.microsoft.com/office/drawing/2014/main" id="{E8DC0E53-BC7F-4ADA-3588-87F3931A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46" y="668503"/>
            <a:ext cx="1351946" cy="13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>
          <a:extLst>
            <a:ext uri="{FF2B5EF4-FFF2-40B4-BE49-F238E27FC236}">
              <a16:creationId xmlns:a16="http://schemas.microsoft.com/office/drawing/2014/main" id="{9E7C31B8-1A14-AC03-50A8-8D65887E2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>
            <a:extLst>
              <a:ext uri="{FF2B5EF4-FFF2-40B4-BE49-F238E27FC236}">
                <a16:creationId xmlns:a16="http://schemas.microsoft.com/office/drawing/2014/main" id="{9FE9A1DC-F342-99E7-31F1-F9829A9BEAB8}"/>
              </a:ext>
            </a:extLst>
          </p:cNvPr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>
              <a:extLst>
                <a:ext uri="{FF2B5EF4-FFF2-40B4-BE49-F238E27FC236}">
                  <a16:creationId xmlns:a16="http://schemas.microsoft.com/office/drawing/2014/main" id="{7EDD0DE0-4386-D5F1-EB50-D3965C7F1182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>
              <a:extLst>
                <a:ext uri="{FF2B5EF4-FFF2-40B4-BE49-F238E27FC236}">
                  <a16:creationId xmlns:a16="http://schemas.microsoft.com/office/drawing/2014/main" id="{D54F826A-58C8-25B2-5121-7D87B384A4F0}"/>
                </a:ext>
              </a:extLst>
            </p:cNvPr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>
              <a:extLst>
                <a:ext uri="{FF2B5EF4-FFF2-40B4-BE49-F238E27FC236}">
                  <a16:creationId xmlns:a16="http://schemas.microsoft.com/office/drawing/2014/main" id="{E0E913D2-B995-F410-FAE0-ABB99791CC18}"/>
                </a:ext>
              </a:extLst>
            </p:cNvPr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>
              <a:extLst>
                <a:ext uri="{FF2B5EF4-FFF2-40B4-BE49-F238E27FC236}">
                  <a16:creationId xmlns:a16="http://schemas.microsoft.com/office/drawing/2014/main" id="{67437B96-8753-6355-6378-21D35A1EEB27}"/>
                </a:ext>
              </a:extLst>
            </p:cNvPr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>
              <a:extLst>
                <a:ext uri="{FF2B5EF4-FFF2-40B4-BE49-F238E27FC236}">
                  <a16:creationId xmlns:a16="http://schemas.microsoft.com/office/drawing/2014/main" id="{AE276C77-57DD-DA5A-333F-3E4EEE63720C}"/>
                </a:ext>
              </a:extLst>
            </p:cNvPr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>
              <a:extLst>
                <a:ext uri="{FF2B5EF4-FFF2-40B4-BE49-F238E27FC236}">
                  <a16:creationId xmlns:a16="http://schemas.microsoft.com/office/drawing/2014/main" id="{57DAC0B6-0BF6-7BE6-744B-9701EB5D3CDA}"/>
                </a:ext>
              </a:extLst>
            </p:cNvPr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>
              <a:extLst>
                <a:ext uri="{FF2B5EF4-FFF2-40B4-BE49-F238E27FC236}">
                  <a16:creationId xmlns:a16="http://schemas.microsoft.com/office/drawing/2014/main" id="{E042ED51-C8BC-EC13-9115-D587C6F43E80}"/>
                </a:ext>
              </a:extLst>
            </p:cNvPr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>
              <a:extLst>
                <a:ext uri="{FF2B5EF4-FFF2-40B4-BE49-F238E27FC236}">
                  <a16:creationId xmlns:a16="http://schemas.microsoft.com/office/drawing/2014/main" id="{B32DC2A4-2781-8C80-D87F-52825030679C}"/>
                </a:ext>
              </a:extLst>
            </p:cNvPr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>
              <a:extLst>
                <a:ext uri="{FF2B5EF4-FFF2-40B4-BE49-F238E27FC236}">
                  <a16:creationId xmlns:a16="http://schemas.microsoft.com/office/drawing/2014/main" id="{7F08AC02-FF2B-17F2-0794-7C94CC5C8645}"/>
                </a:ext>
              </a:extLst>
            </p:cNvPr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>
              <a:extLst>
                <a:ext uri="{FF2B5EF4-FFF2-40B4-BE49-F238E27FC236}">
                  <a16:creationId xmlns:a16="http://schemas.microsoft.com/office/drawing/2014/main" id="{512E1FCF-FDD6-380C-111A-4D48EE4BE6A4}"/>
                </a:ext>
              </a:extLst>
            </p:cNvPr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>
              <a:extLst>
                <a:ext uri="{FF2B5EF4-FFF2-40B4-BE49-F238E27FC236}">
                  <a16:creationId xmlns:a16="http://schemas.microsoft.com/office/drawing/2014/main" id="{DE3E4909-0481-A204-C481-28BDA8862D18}"/>
                </a:ext>
              </a:extLst>
            </p:cNvPr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>
              <a:extLst>
                <a:ext uri="{FF2B5EF4-FFF2-40B4-BE49-F238E27FC236}">
                  <a16:creationId xmlns:a16="http://schemas.microsoft.com/office/drawing/2014/main" id="{B2048FB8-100E-76FA-8F0C-373CBD6D7B15}"/>
                </a:ext>
              </a:extLst>
            </p:cNvPr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>
            <a:extLst>
              <a:ext uri="{FF2B5EF4-FFF2-40B4-BE49-F238E27FC236}">
                <a16:creationId xmlns:a16="http://schemas.microsoft.com/office/drawing/2014/main" id="{B608233C-F7D8-69BE-54B2-D5687E757BF8}"/>
              </a:ext>
            </a:extLst>
          </p:cNvPr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>
              <a:extLst>
                <a:ext uri="{FF2B5EF4-FFF2-40B4-BE49-F238E27FC236}">
                  <a16:creationId xmlns:a16="http://schemas.microsoft.com/office/drawing/2014/main" id="{6A0DAE6D-24EC-ABAF-CA95-60096F9D9A6B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>
              <a:extLst>
                <a:ext uri="{FF2B5EF4-FFF2-40B4-BE49-F238E27FC236}">
                  <a16:creationId xmlns:a16="http://schemas.microsoft.com/office/drawing/2014/main" id="{5D798213-52C9-2087-457F-457CF503891C}"/>
                </a:ext>
              </a:extLst>
            </p:cNvPr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>
              <a:extLst>
                <a:ext uri="{FF2B5EF4-FFF2-40B4-BE49-F238E27FC236}">
                  <a16:creationId xmlns:a16="http://schemas.microsoft.com/office/drawing/2014/main" id="{C27580D1-62BB-2445-E985-58F9F2DB0F38}"/>
                </a:ext>
              </a:extLst>
            </p:cNvPr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>
              <a:extLst>
                <a:ext uri="{FF2B5EF4-FFF2-40B4-BE49-F238E27FC236}">
                  <a16:creationId xmlns:a16="http://schemas.microsoft.com/office/drawing/2014/main" id="{76E00D31-E272-BD18-D99A-6DB0CC2D551B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>
              <a:extLst>
                <a:ext uri="{FF2B5EF4-FFF2-40B4-BE49-F238E27FC236}">
                  <a16:creationId xmlns:a16="http://schemas.microsoft.com/office/drawing/2014/main" id="{5523B766-CE12-6A25-185C-9E6F73D79535}"/>
                </a:ext>
              </a:extLst>
            </p:cNvPr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>
              <a:extLst>
                <a:ext uri="{FF2B5EF4-FFF2-40B4-BE49-F238E27FC236}">
                  <a16:creationId xmlns:a16="http://schemas.microsoft.com/office/drawing/2014/main" id="{35122D63-05B8-7360-F2C0-20FB0EEE48A2}"/>
                </a:ext>
              </a:extLst>
            </p:cNvPr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>
            <a:extLst>
              <a:ext uri="{FF2B5EF4-FFF2-40B4-BE49-F238E27FC236}">
                <a16:creationId xmlns:a16="http://schemas.microsoft.com/office/drawing/2014/main" id="{0DE52B6C-E095-D794-21B9-A76D6F2DBB42}"/>
              </a:ext>
            </a:extLst>
          </p:cNvPr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>
              <a:extLst>
                <a:ext uri="{FF2B5EF4-FFF2-40B4-BE49-F238E27FC236}">
                  <a16:creationId xmlns:a16="http://schemas.microsoft.com/office/drawing/2014/main" id="{CA2CBFCB-3852-B686-A17C-BCC5C52F7EF3}"/>
                </a:ext>
              </a:extLst>
            </p:cNvPr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>
              <a:extLst>
                <a:ext uri="{FF2B5EF4-FFF2-40B4-BE49-F238E27FC236}">
                  <a16:creationId xmlns:a16="http://schemas.microsoft.com/office/drawing/2014/main" id="{23F45FCB-CC7A-741D-0854-8177C753621B}"/>
                </a:ext>
              </a:extLst>
            </p:cNvPr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>
                <a:extLst>
                  <a:ext uri="{FF2B5EF4-FFF2-40B4-BE49-F238E27FC236}">
                    <a16:creationId xmlns:a16="http://schemas.microsoft.com/office/drawing/2014/main" id="{346F3B85-D3FD-0714-B76E-B785DBD2E873}"/>
                  </a:ext>
                </a:extLst>
              </p:cNvPr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>
                <a:extLst>
                  <a:ext uri="{FF2B5EF4-FFF2-40B4-BE49-F238E27FC236}">
                    <a16:creationId xmlns:a16="http://schemas.microsoft.com/office/drawing/2014/main" id="{7548899F-CC59-4E11-57EE-2CB0357D3663}"/>
                  </a:ext>
                </a:extLst>
              </p:cNvPr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>
                <a:extLst>
                  <a:ext uri="{FF2B5EF4-FFF2-40B4-BE49-F238E27FC236}">
                    <a16:creationId xmlns:a16="http://schemas.microsoft.com/office/drawing/2014/main" id="{1239ADB6-DE6D-1683-FB7F-FEE4BF9E5269}"/>
                  </a:ext>
                </a:extLst>
              </p:cNvPr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>
                  <a:extLst>
                    <a:ext uri="{FF2B5EF4-FFF2-40B4-BE49-F238E27FC236}">
                      <a16:creationId xmlns:a16="http://schemas.microsoft.com/office/drawing/2014/main" id="{AB77D9D2-ABD0-1B91-3088-BBB8CD100C4F}"/>
                    </a:ext>
                  </a:extLst>
                </p:cNvPr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>
                  <a:extLst>
                    <a:ext uri="{FF2B5EF4-FFF2-40B4-BE49-F238E27FC236}">
                      <a16:creationId xmlns:a16="http://schemas.microsoft.com/office/drawing/2014/main" id="{FF9248DA-7936-F3E9-8207-60692A27B127}"/>
                    </a:ext>
                  </a:extLst>
                </p:cNvPr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>
                <a:extLst>
                  <a:ext uri="{FF2B5EF4-FFF2-40B4-BE49-F238E27FC236}">
                    <a16:creationId xmlns:a16="http://schemas.microsoft.com/office/drawing/2014/main" id="{F47ACFDC-8CF9-86C9-8ABE-7F551B3853A5}"/>
                  </a:ext>
                </a:extLst>
              </p:cNvPr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>
                <a:extLst>
                  <a:ext uri="{FF2B5EF4-FFF2-40B4-BE49-F238E27FC236}">
                    <a16:creationId xmlns:a16="http://schemas.microsoft.com/office/drawing/2014/main" id="{6FAC21F1-5182-E08D-BD99-560C8E07DF60}"/>
                  </a:ext>
                </a:extLst>
              </p:cNvPr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6" name="Google Shape;546;p32">
            <a:extLst>
              <a:ext uri="{FF2B5EF4-FFF2-40B4-BE49-F238E27FC236}">
                <a16:creationId xmlns:a16="http://schemas.microsoft.com/office/drawing/2014/main" id="{DFFD5217-9071-5EB7-0813-8153FBCF3B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1655" y="2215601"/>
            <a:ext cx="6069536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Instalar Python</a:t>
            </a:r>
            <a:endParaRPr dirty="0"/>
          </a:p>
        </p:txBody>
      </p:sp>
      <p:grpSp>
        <p:nvGrpSpPr>
          <p:cNvPr id="547" name="Google Shape;547;p32">
            <a:extLst>
              <a:ext uri="{FF2B5EF4-FFF2-40B4-BE49-F238E27FC236}">
                <a16:creationId xmlns:a16="http://schemas.microsoft.com/office/drawing/2014/main" id="{9BB9C725-316C-015A-8B58-E8307A6BBB47}"/>
              </a:ext>
            </a:extLst>
          </p:cNvPr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>
              <a:extLst>
                <a:ext uri="{FF2B5EF4-FFF2-40B4-BE49-F238E27FC236}">
                  <a16:creationId xmlns:a16="http://schemas.microsoft.com/office/drawing/2014/main" id="{2394C9CC-7D73-71C3-039E-AF27ABF9F8DE}"/>
                </a:ext>
              </a:extLst>
            </p:cNvPr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>
              <a:extLst>
                <a:ext uri="{FF2B5EF4-FFF2-40B4-BE49-F238E27FC236}">
                  <a16:creationId xmlns:a16="http://schemas.microsoft.com/office/drawing/2014/main" id="{3D8CC254-E5A2-296E-4470-DD5F903C860E}"/>
                </a:ext>
              </a:extLst>
            </p:cNvPr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>
              <a:extLst>
                <a:ext uri="{FF2B5EF4-FFF2-40B4-BE49-F238E27FC236}">
                  <a16:creationId xmlns:a16="http://schemas.microsoft.com/office/drawing/2014/main" id="{2A0C7794-B74B-7B53-62D3-525BD4290927}"/>
                </a:ext>
              </a:extLst>
            </p:cNvPr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478AA51F-69F4-8F98-817C-BB8BBF12A9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20289" y="3680714"/>
            <a:ext cx="5249437" cy="988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Python es un lenguaje de programación muy utilizado en la actualidad, por ser sencillo de ocupar y muy versátil, pudiendo funcionar para distintos propósitos.</a:t>
            </a:r>
          </a:p>
        </p:txBody>
      </p:sp>
      <p:grpSp>
        <p:nvGrpSpPr>
          <p:cNvPr id="552" name="Google Shape;552;p32">
            <a:extLst>
              <a:ext uri="{FF2B5EF4-FFF2-40B4-BE49-F238E27FC236}">
                <a16:creationId xmlns:a16="http://schemas.microsoft.com/office/drawing/2014/main" id="{D43DAD6F-A01D-65B5-3567-2DB3BB491F95}"/>
              </a:ext>
            </a:extLst>
          </p:cNvPr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>
              <a:extLst>
                <a:ext uri="{FF2B5EF4-FFF2-40B4-BE49-F238E27FC236}">
                  <a16:creationId xmlns:a16="http://schemas.microsoft.com/office/drawing/2014/main" id="{DB3CFA57-4E0E-A423-A855-F607EE9266AC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>
              <a:extLst>
                <a:ext uri="{FF2B5EF4-FFF2-40B4-BE49-F238E27FC236}">
                  <a16:creationId xmlns:a16="http://schemas.microsoft.com/office/drawing/2014/main" id="{D968452B-CE4B-4ED5-DECA-4DB97014F568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9F1C1638-1713-1AF7-9250-924D953B5A35}"/>
              </a:ext>
            </a:extLst>
          </p:cNvPr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>
            <a:extLst>
              <a:ext uri="{FF2B5EF4-FFF2-40B4-BE49-F238E27FC236}">
                <a16:creationId xmlns:a16="http://schemas.microsoft.com/office/drawing/2014/main" id="{5EBD70A7-75FF-8548-8D70-CB59E114D27E}"/>
              </a:ext>
            </a:extLst>
          </p:cNvPr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>
            <a:extLst>
              <a:ext uri="{FF2B5EF4-FFF2-40B4-BE49-F238E27FC236}">
                <a16:creationId xmlns:a16="http://schemas.microsoft.com/office/drawing/2014/main" id="{F7BA6944-03FD-4BD0-1F07-C534A03753EB}"/>
              </a:ext>
            </a:extLst>
          </p:cNvPr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>
            <a:extLst>
              <a:ext uri="{FF2B5EF4-FFF2-40B4-BE49-F238E27FC236}">
                <a16:creationId xmlns:a16="http://schemas.microsoft.com/office/drawing/2014/main" id="{DDE20537-967D-B82B-93B6-34669F448636}"/>
              </a:ext>
            </a:extLst>
          </p:cNvPr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>
              <a:extLst>
                <a:ext uri="{FF2B5EF4-FFF2-40B4-BE49-F238E27FC236}">
                  <a16:creationId xmlns:a16="http://schemas.microsoft.com/office/drawing/2014/main" id="{E84F67DD-EAE0-04F7-EAC6-81761E453412}"/>
                </a:ext>
              </a:extLst>
            </p:cNvPr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>
              <a:extLst>
                <a:ext uri="{FF2B5EF4-FFF2-40B4-BE49-F238E27FC236}">
                  <a16:creationId xmlns:a16="http://schemas.microsoft.com/office/drawing/2014/main" id="{F1868024-125B-C382-8ACC-61AB20BBD5C4}"/>
                </a:ext>
              </a:extLst>
            </p:cNvPr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Python Logo PNG Transparent &amp; SVG Vector - Freebie Supply">
            <a:extLst>
              <a:ext uri="{FF2B5EF4-FFF2-40B4-BE49-F238E27FC236}">
                <a16:creationId xmlns:a16="http://schemas.microsoft.com/office/drawing/2014/main" id="{1D6C60FB-39BB-8C13-DD68-E18910357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71" y="697980"/>
            <a:ext cx="1350650" cy="134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00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dirty="0"/>
              <a:t>i</a:t>
            </a:r>
            <a:r>
              <a:rPr lang="en" sz="2000" dirty="0"/>
              <a:t>ndent-rainbow</a:t>
            </a:r>
            <a:endParaRPr sz="2000" dirty="0"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O</a:t>
            </a:r>
            <a:r>
              <a:rPr lang="en" dirty="0"/>
              <a:t>ne Dark Pro</a:t>
            </a:r>
            <a:endParaRPr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vscode-icons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 indentacion, muy importante en Python.</a:t>
            </a:r>
            <a:endParaRPr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Estetica de los iconos de visual studio.</a:t>
            </a:r>
            <a:endParaRPr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 de visual studio, es el que yo utilizo.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Extensiones para VSCode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 ejecutar Python en visual studio.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Prints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Prints de variables de distintos tipos, por ejemplo: Nombre, Edad, Altura, ¿Es universitario?</a:t>
            </a:r>
            <a:endParaRPr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2B4C2D0F-6A3E-837F-A1EE-13C5FF589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6ABF2E82-676E-2384-8E51-33494030A6F4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341E918C-7F9D-4131-3D2B-B42A21D470F2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BA6C8221-E0A1-E554-8999-DE1408A4129A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7140B704-3D77-C068-DE89-98F6349A162D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BF2F6ECA-5452-A36A-FB82-CC3D16F219D8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E22C5BD2-BC1E-6999-E3F8-D2E577BEF6B9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3CBB1FBD-E28D-70EE-89A0-BAEE6726581D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6B23FC83-F91B-9CB8-F75E-864437CC1733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803A007E-2A27-DE5E-1250-497D56DF8F3A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10E70810-E55B-F947-8B19-29EC22005F58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2456E17C-D80B-0CF5-F33D-278126980E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25E41024-B2D2-0CD5-F384-F131C7EB1F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Concatenación de Strings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CDCCCE02-C7F8-A483-5B4A-88CF007A8E87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1F622A58-E340-F074-1A19-1CCA0D43D04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676FDF45-77D3-8E86-3A76-01CDD60BB56B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A25E3C12-63F8-DC9F-2E83-2A7944C7F00B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EE51063C-9447-A4C7-9340-013649CD7DC9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046C88F9-3A42-23F2-2643-117A83700545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4D31E898-720B-A68C-191F-DE528D7510A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6D2B488C-6AC5-D620-E639-627CC82CDCFB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59CAAC6B-7C31-4367-252B-C50E1220E4F4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EB128C48-7E06-47C1-93E3-6400C16A3416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2CBB46CB-7C47-1A31-8B80-8C2286E9CFD8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0F77EB18-23D5-396A-95D8-EBBAFC5EB041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98A72E88-80E7-7ADD-5C88-9E6AEB03BCB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A40EC776-AA5E-E008-189C-B55DB84F4236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E6F3FB0-2DDA-C58C-A23B-B98E2A86BB22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E595FBF9-E5A5-A536-1503-9F9F58AF0D6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7C19B37C-F5F7-E07C-96BB-6CAAE6FF0118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6EA8394-19C4-5BC7-1732-9DE090C8BF77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A786F50-8BA6-6D69-602E-C4DF22FCBA35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0AB56058-A1B2-12D6-1F72-ADE37D29F966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5B935A02-7A07-FBD6-C9E4-29DF911A318C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498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4D24E46F-151E-B527-0CC0-F0F4E609A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85B0B73F-7046-2191-9F13-4CD2F74E8801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65B90B3F-A55B-7EF9-69A1-8C4EB1969FCA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B83ABAB3-235F-285D-F272-4B67A8EEDBA3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655AA8B3-A029-1F4D-EC6A-1B068F05B8AE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D00A2ED4-0FDC-5BB1-FB58-E30ECB344C83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936EAEAC-F21D-4135-D715-B5E50C8C29FF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4EE079D2-40C1-D71E-FFCF-37B272D46DD3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4DC04BA1-CEAC-1B16-4A5F-154AB78A0B06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DA28BA0A-7F38-06FF-70B8-4C585B5EA92C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5D7F53ED-A7D1-77EF-1C87-84BCC484AA32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72BD2A28-074E-04DB-F634-C90D94AAA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52BAAD6-7502-6F2E-061D-9D2143524F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Textos más variables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33C71079-5781-89F3-5D59-06E115AEB260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DFC1EB2D-EB0E-5358-BE99-706F5B1061F0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7DB6DEBE-D3FC-997B-E5F1-93A96CB541D0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ED759735-761A-53B9-D1CC-692B7F544708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B78BF095-AD4D-578E-F1E1-0F771D28AAFD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3943A113-813B-4A71-C149-D0D81D39A10A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476BA48F-0B56-314B-5159-06386710C08E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242709E0-1049-EE69-9BA3-3A1C08C69F33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BFEAAE68-5E12-D793-F115-8610F51B8401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0A312A3C-304E-B79C-6F56-187E88585A88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B18B65C3-6486-5688-4F6D-421D0CC18036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E9866B79-0787-27D5-9626-9FC7FE05161C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2C569E86-4171-0270-8CDB-E74ACB8B7297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79A6C913-2360-ED85-5A39-C6CCB39FA59B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E11EDCFD-7609-3D69-7C63-6B3E74798973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E791C424-6673-D8D9-6D4D-A612381DA6A7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C7ABE92A-8B6B-586F-01CF-EBF615D34E8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CA1E27D4-2BE5-EE36-B361-88392872E304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8368EE08-936F-59E0-CEEF-24AAF802F768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D0506A60-EF42-CFB1-65C4-4B4F515C7231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13778DC3-07FF-71DD-42A7-342801511AE1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326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FC955E60-2A05-C208-DAB7-03B3C5A15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32A85D2C-FD0B-BC09-E4E8-DECF707AD312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300B548A-2F40-DFB5-75D7-A4FD6A5E0EA7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DE80A8F7-056E-35E0-BF68-45B3B6F75C98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E0FD940B-E032-03E1-F2D9-B37B3CC0617C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46695F69-54C2-D689-973E-E83CCD00F3FF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CB379186-892A-0330-438E-AE769A6198C8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8CA9EB29-B975-0FE4-8594-5EE77290EA5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7DB5B741-9EC2-A818-7B2B-EE6766407925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A5135AB5-4A28-5E8B-7C82-B773D3EA02E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77EB2764-09E0-1B5A-5EB5-92D5E3C29585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56AD60D9-6203-D846-1970-696F4DB92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Prints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85D8DF1D-123B-686A-DD6B-E6C49DFE23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Utilización de sep, </a:t>
            </a:r>
            <a:r>
              <a:rPr lang="es-CL" dirty="0"/>
              <a:t>\n, \t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21A279D5-0AF6-31E5-F972-E3A3428271E5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26ED4BEE-6642-CBA4-6FB8-D6F0D9BA3165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CCA3531E-C32E-AC7B-0EAA-F1A6F3808E55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42A2D036-1BED-F265-AE78-A59E83BDB3F6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13B8C185-6EAE-EC3F-1215-95A5480F8BB1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48850BFB-52DF-528D-4045-FDA01990980D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49580A7F-D32D-C33D-8C67-322892B90370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DFFEA0A0-1122-FC8A-80B9-3AD30F7AC04E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6E2599C0-1280-A1BE-D50F-50DDA9D70A72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D36C84CF-82C5-26D4-1A12-39EDB653A7FE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6997D347-F30E-C9C3-F532-432BFEC9A9C2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D844110-CF29-8FA0-C29C-E6CF6082B96D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863448AD-927D-30C1-BF72-49404D3CFAE6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B35C1BA5-5251-4787-D33C-E7091E71A7AC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4A50CD17-FE7B-3F2F-7BA6-76387210C05B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01133B6F-E6CD-840D-6F78-752859B21D21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5DD92D70-EC36-CEA5-4A9C-DF4BC03B2F41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A71E9725-8567-1F18-D9ED-5456C6BD2843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23AF7EE4-16EF-06D8-7B03-19FE697403C7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C53EE232-1075-5D61-A03C-D537C87B7220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6FB098F4-5189-2DB0-FA38-8D28C643FF4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715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40BA9643-1482-821F-9CE1-B1E0E58AF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28277DF4-D8E1-6C6C-B7A1-A1EC54B198F8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F1A59FBD-008C-5610-66DF-78C8C7119DC3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1030C098-C9ED-5D3D-4066-0596E9625A39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752D9588-E236-1F83-1288-1F1065E8F3E2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5FED914D-CEE9-6B61-A86E-6CD88DD6E4CD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AED1B03D-4015-8582-10C2-40386FD2134F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F8B35F33-DAA3-EBB2-E968-4E8A168F7D8B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0470B686-5EF5-3495-1E54-5235412C844B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53BD8EDC-E563-6094-4B3C-A114FCA60A4F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88580905-BDE2-EBAD-F575-9DDB8E8809E7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A0C3AB14-BB4A-2E87-F2CE-1954DA969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Comentarios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FCA3FF74-AF32-8652-D2F9-6329D3FF8D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¿Por qué es </a:t>
            </a:r>
            <a:r>
              <a:rPr lang="es-MX"/>
              <a:t>importante utilizarlos?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71A33C9D-828D-4AAE-5B7A-8051ADFB4B8F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5FDEC9B6-70A1-5302-D559-14115B944469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BA26C542-0D8C-63AD-F3ED-08FC86CA07B7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0D1AC1D4-8160-BB4D-CE32-EB0C52D3EE33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B4E4175C-9013-78AD-1394-B2D41B186253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BAC44740-CA2D-5816-8650-205F463A6751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3C55C370-DF39-CF78-27BE-6B77AD6B06AD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5DF15ECE-55AE-4804-B2A6-499E9BB0CF2E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28FC4870-7D2B-0E65-083A-7EC2FD61FF3D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515F9601-79A1-5E76-20B0-A5252F33C132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21581BCD-3FAF-1D79-B9BB-26BB7BDBAEF5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89DA743D-6E79-BC34-2583-06EE42D7FBBD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29902924-A111-4393-1601-6432C3D4FC1C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08B65474-50A9-8FD7-06B7-B2361EF2BFAF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E8583C84-DF3E-6854-33DB-FD775FF5DF9F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4C17F3A7-1DA9-62BD-EB2E-157888E7D84E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FC8445A-BCD0-46FC-ABBF-2C3304D49FD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74D18B6-8F5E-5231-C40F-28673960FEF8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6EF4C981-EFAB-F5BE-4EF1-446A5935C12E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B7C4C56-82B1-26B0-6A41-73AD868092BD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12DEFD94-98F1-DC84-BAC5-1E3BE1095212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2075584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181</Words>
  <Application>Microsoft Office PowerPoint</Application>
  <PresentationFormat>Presentación en pantalla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Rubik Black</vt:lpstr>
      <vt:lpstr>Karla</vt:lpstr>
      <vt:lpstr>Bebas Neue</vt:lpstr>
      <vt:lpstr>Soft Colors UI Design for Agencies Blue Variant by Slidesgo</vt:lpstr>
      <vt:lpstr>Ayudantía 1 Programación</vt:lpstr>
      <vt:lpstr>Instalar VSCode</vt:lpstr>
      <vt:lpstr>Instalar Python</vt:lpstr>
      <vt:lpstr>01</vt:lpstr>
      <vt:lpstr>Prints</vt:lpstr>
      <vt:lpstr>Prints</vt:lpstr>
      <vt:lpstr>Prints</vt:lpstr>
      <vt:lpstr>Prints</vt:lpstr>
      <vt:lpstr>Comentarios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Diego Eduardo Duhalde Venegas</cp:lastModifiedBy>
  <cp:revision>1</cp:revision>
  <dcterms:modified xsi:type="dcterms:W3CDTF">2025-03-17T01:28:02Z</dcterms:modified>
</cp:coreProperties>
</file>