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08" r:id="rId3"/>
    <p:sldId id="319" r:id="rId4"/>
    <p:sldId id="316" r:id="rId5"/>
    <p:sldId id="320" r:id="rId6"/>
    <p:sldId id="312" r:id="rId7"/>
    <p:sldId id="318" r:id="rId8"/>
    <p:sldId id="313" r:id="rId9"/>
    <p:sldId id="314" r:id="rId10"/>
    <p:sldId id="315" r:id="rId11"/>
    <p:sldId id="317" r:id="rId12"/>
    <p:sldId id="321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arla" pitchFamily="2" charset="0"/>
      <p:regular r:id="rId19"/>
      <p:bold r:id="rId20"/>
      <p:italic r:id="rId21"/>
      <p:boldItalic r:id="rId22"/>
    </p:embeddedFont>
    <p:embeddedFont>
      <p:font typeface="Rubik Black" panose="020B0604020202020204" charset="-79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70199-A75A-44BA-A56E-1CEFB86B34D2}" v="25" dt="2025-05-23T18:32:01.824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7B170199-A75A-44BA-A56E-1CEFB86B34D2}"/>
    <pc:docChg chg="undo redo custSel addSld delSld modSld">
      <pc:chgData name="Diego Eduardo Duhalde Venegas" userId="c05aa51d-0b72-4e77-ab34-5b5da84f0f5d" providerId="ADAL" clId="{7B170199-A75A-44BA-A56E-1CEFB86B34D2}" dt="2025-05-23T18:35:33.652" v="659" actId="20577"/>
      <pc:docMkLst>
        <pc:docMk/>
      </pc:docMkLst>
      <pc:sldChg chg="modSp mod">
        <pc:chgData name="Diego Eduardo Duhalde Venegas" userId="c05aa51d-0b72-4e77-ab34-5b5da84f0f5d" providerId="ADAL" clId="{7B170199-A75A-44BA-A56E-1CEFB86B34D2}" dt="2025-05-23T17:24:40.264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B170199-A75A-44BA-A56E-1CEFB86B34D2}" dt="2025-05-23T17:24:40.264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7B170199-A75A-44BA-A56E-1CEFB86B34D2}" dt="2025-05-23T17:36:18.335" v="426" actId="47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B170199-A75A-44BA-A56E-1CEFB86B34D2}" dt="2025-05-23T17:27:29.314" v="281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B170199-A75A-44BA-A56E-1CEFB86B34D2}" dt="2025-05-23T17:24:44.303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B170199-A75A-44BA-A56E-1CEFB86B34D2}" dt="2025-05-23T17:27:29.314" v="281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7:45.759" v="506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B170199-A75A-44BA-A56E-1CEFB86B34D2}" dt="2025-05-23T17:42:07.868" v="483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B170199-A75A-44BA-A56E-1CEFB86B34D2}" dt="2025-05-23T18:27:45.759" v="506"/>
          <ac:spMkLst>
            <pc:docMk/>
            <pc:sldMk cId="2288416127" sldId="312"/>
            <ac:spMk id="576" creationId="{B843621F-9345-EB04-BDB7-52CE930F3F85}"/>
          </ac:spMkLst>
        </pc:spChg>
      </pc:sldChg>
      <pc:sldChg chg="addSp delSp modSp mod">
        <pc:chgData name="Diego Eduardo Duhalde Venegas" userId="c05aa51d-0b72-4e77-ab34-5b5da84f0f5d" providerId="ADAL" clId="{7B170199-A75A-44BA-A56E-1CEFB86B34D2}" dt="2025-05-23T18:28:52.066" v="532" actId="20577"/>
        <pc:sldMkLst>
          <pc:docMk/>
          <pc:sldMk cId="2612665818" sldId="313"/>
        </pc:sldMkLst>
        <pc:spChg chg="add">
          <ac:chgData name="Diego Eduardo Duhalde Venegas" userId="c05aa51d-0b72-4e77-ab34-5b5da84f0f5d" providerId="ADAL" clId="{7B170199-A75A-44BA-A56E-1CEFB86B34D2}" dt="2025-05-23T18:28:16.599" v="510"/>
          <ac:spMkLst>
            <pc:docMk/>
            <pc:sldMk cId="2612665818" sldId="313"/>
            <ac:spMk id="2" creationId="{3BAFEB19-651A-8C8D-D959-D67D1126B693}"/>
          </ac:spMkLst>
        </pc:spChg>
        <pc:spChg chg="add">
          <ac:chgData name="Diego Eduardo Duhalde Venegas" userId="c05aa51d-0b72-4e77-ab34-5b5da84f0f5d" providerId="ADAL" clId="{7B170199-A75A-44BA-A56E-1CEFB86B34D2}" dt="2025-05-23T18:28:18.872" v="511"/>
          <ac:spMkLst>
            <pc:docMk/>
            <pc:sldMk cId="2612665818" sldId="313"/>
            <ac:spMk id="3" creationId="{949150A1-B7F5-F5FF-C0D6-A9D49D74575C}"/>
          </ac:spMkLst>
        </pc:spChg>
        <pc:spChg chg="add mod">
          <ac:chgData name="Diego Eduardo Duhalde Venegas" userId="c05aa51d-0b72-4e77-ab34-5b5da84f0f5d" providerId="ADAL" clId="{7B170199-A75A-44BA-A56E-1CEFB86B34D2}" dt="2025-05-23T18:28:23.948" v="514"/>
          <ac:spMkLst>
            <pc:docMk/>
            <pc:sldMk cId="2612665818" sldId="313"/>
            <ac:spMk id="4" creationId="{32340DDB-E0AD-3D0C-A3F1-DA002AC3E119}"/>
          </ac:spMkLst>
        </pc:spChg>
        <pc:spChg chg="mod">
          <ac:chgData name="Diego Eduardo Duhalde Venegas" userId="c05aa51d-0b72-4e77-ab34-5b5da84f0f5d" providerId="ADAL" clId="{7B170199-A75A-44BA-A56E-1CEFB86B34D2}" dt="2025-05-23T18:28:52.066" v="532" actId="20577"/>
          <ac:spMkLst>
            <pc:docMk/>
            <pc:sldMk cId="2612665818" sldId="313"/>
            <ac:spMk id="575" creationId="{6866E545-DD38-679F-113C-6E1E6CDD1034}"/>
          </ac:spMkLst>
        </pc:spChg>
        <pc:spChg chg="add del mod">
          <ac:chgData name="Diego Eduardo Duhalde Venegas" userId="c05aa51d-0b72-4e77-ab34-5b5da84f0f5d" providerId="ADAL" clId="{7B170199-A75A-44BA-A56E-1CEFB86B34D2}" dt="2025-05-23T18:28:50.151" v="531" actId="14100"/>
          <ac:spMkLst>
            <pc:docMk/>
            <pc:sldMk cId="2612665818" sldId="313"/>
            <ac:spMk id="576" creationId="{B6D51368-FC00-5E52-8572-7950A6297D68}"/>
          </ac:spMkLst>
        </pc:spChg>
      </pc:sldChg>
      <pc:sldChg chg="addSp modSp mod">
        <pc:chgData name="Diego Eduardo Duhalde Venegas" userId="c05aa51d-0b72-4e77-ab34-5b5da84f0f5d" providerId="ADAL" clId="{7B170199-A75A-44BA-A56E-1CEFB86B34D2}" dt="2025-05-23T18:30:42.806" v="607" actId="20577"/>
        <pc:sldMkLst>
          <pc:docMk/>
          <pc:sldMk cId="1402334654" sldId="314"/>
        </pc:sldMkLst>
        <pc:spChg chg="add">
          <ac:chgData name="Diego Eduardo Duhalde Venegas" userId="c05aa51d-0b72-4e77-ab34-5b5da84f0f5d" providerId="ADAL" clId="{7B170199-A75A-44BA-A56E-1CEFB86B34D2}" dt="2025-05-23T18:29:53.340" v="533"/>
          <ac:spMkLst>
            <pc:docMk/>
            <pc:sldMk cId="1402334654" sldId="314"/>
            <ac:spMk id="2" creationId="{35884183-7323-67A8-A61E-51BA08A41BB2}"/>
          </ac:spMkLst>
        </pc:spChg>
        <pc:spChg chg="add">
          <ac:chgData name="Diego Eduardo Duhalde Venegas" userId="c05aa51d-0b72-4e77-ab34-5b5da84f0f5d" providerId="ADAL" clId="{7B170199-A75A-44BA-A56E-1CEFB86B34D2}" dt="2025-05-23T18:29:54.658" v="534"/>
          <ac:spMkLst>
            <pc:docMk/>
            <pc:sldMk cId="1402334654" sldId="314"/>
            <ac:spMk id="3" creationId="{0ACE14D1-08C1-E1E1-A265-CE3D0DD6928B}"/>
          </ac:spMkLst>
        </pc:spChg>
        <pc:spChg chg="add">
          <ac:chgData name="Diego Eduardo Duhalde Venegas" userId="c05aa51d-0b72-4e77-ab34-5b5da84f0f5d" providerId="ADAL" clId="{7B170199-A75A-44BA-A56E-1CEFB86B34D2}" dt="2025-05-23T18:30:01.341" v="539"/>
          <ac:spMkLst>
            <pc:docMk/>
            <pc:sldMk cId="1402334654" sldId="314"/>
            <ac:spMk id="4" creationId="{4422196F-92A7-7E7E-96C3-54B027F89CBA}"/>
          </ac:spMkLst>
        </pc:spChg>
        <pc:spChg chg="add">
          <ac:chgData name="Diego Eduardo Duhalde Venegas" userId="c05aa51d-0b72-4e77-ab34-5b5da84f0f5d" providerId="ADAL" clId="{7B170199-A75A-44BA-A56E-1CEFB86B34D2}" dt="2025-05-23T18:30:03.185" v="540"/>
          <ac:spMkLst>
            <pc:docMk/>
            <pc:sldMk cId="1402334654" sldId="314"/>
            <ac:spMk id="5" creationId="{7286267C-B215-C17B-E217-E612C9887954}"/>
          </ac:spMkLst>
        </pc:spChg>
        <pc:spChg chg="add">
          <ac:chgData name="Diego Eduardo Duhalde Venegas" userId="c05aa51d-0b72-4e77-ab34-5b5da84f0f5d" providerId="ADAL" clId="{7B170199-A75A-44BA-A56E-1CEFB86B34D2}" dt="2025-05-23T18:30:10.031" v="541"/>
          <ac:spMkLst>
            <pc:docMk/>
            <pc:sldMk cId="1402334654" sldId="314"/>
            <ac:spMk id="6" creationId="{C3416DFC-5171-40FB-1D2F-A3DC2DF2F01C}"/>
          </ac:spMkLst>
        </pc:spChg>
        <pc:spChg chg="add">
          <ac:chgData name="Diego Eduardo Duhalde Venegas" userId="c05aa51d-0b72-4e77-ab34-5b5da84f0f5d" providerId="ADAL" clId="{7B170199-A75A-44BA-A56E-1CEFB86B34D2}" dt="2025-05-23T18:30:11.175" v="542"/>
          <ac:spMkLst>
            <pc:docMk/>
            <pc:sldMk cId="1402334654" sldId="314"/>
            <ac:spMk id="7" creationId="{CFAE360E-6259-5AC3-ACC4-F3D10A075C67}"/>
          </ac:spMkLst>
        </pc:spChg>
        <pc:spChg chg="mod">
          <ac:chgData name="Diego Eduardo Duhalde Venegas" userId="c05aa51d-0b72-4e77-ab34-5b5da84f0f5d" providerId="ADAL" clId="{7B170199-A75A-44BA-A56E-1CEFB86B34D2}" dt="2025-05-23T18:30:42.806" v="607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31:22.187" v="608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B170199-A75A-44BA-A56E-1CEFB86B34D2}" dt="2025-05-23T18:31:22.187" v="608"/>
          <ac:spMkLst>
            <pc:docMk/>
            <pc:sldMk cId="1786257134" sldId="315"/>
            <ac:spMk id="576" creationId="{53C41466-477D-E62E-915C-E42021175D24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7:36:07.392" v="423" actId="5793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7B170199-A75A-44BA-A56E-1CEFB86B34D2}" dt="2025-05-23T17:34:36.593" v="394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7B170199-A75A-44BA-A56E-1CEFB86B34D2}" dt="2025-05-23T17:36:07.392" v="423" actId="5793"/>
          <ac:spMkLst>
            <pc:docMk/>
            <pc:sldMk cId="1512312289" sldId="316"/>
            <ac:spMk id="576" creationId="{C9AA3826-40C3-B8D6-AE7E-106491DE2098}"/>
          </ac:spMkLst>
        </pc:spChg>
        <pc:grpChg chg="mod">
          <ac:chgData name="Diego Eduardo Duhalde Venegas" userId="c05aa51d-0b72-4e77-ab34-5b5da84f0f5d" providerId="ADAL" clId="{7B170199-A75A-44BA-A56E-1CEFB86B34D2}" dt="2025-05-23T17:33:06.096" v="354" actId="1076"/>
          <ac:grpSpMkLst>
            <pc:docMk/>
            <pc:sldMk cId="1512312289" sldId="316"/>
            <ac:grpSpMk id="565" creationId="{2B9A3F6B-06A5-7D03-BFD6-CB8FC1753DF4}"/>
          </ac:grpSpMkLst>
        </pc:grpChg>
      </pc:sldChg>
      <pc:sldChg chg="addSp modSp mod">
        <pc:chgData name="Diego Eduardo Duhalde Venegas" userId="c05aa51d-0b72-4e77-ab34-5b5da84f0f5d" providerId="ADAL" clId="{7B170199-A75A-44BA-A56E-1CEFB86B34D2}" dt="2025-05-23T18:31:49.230" v="654" actId="20577"/>
        <pc:sldMkLst>
          <pc:docMk/>
          <pc:sldMk cId="2068842469" sldId="317"/>
        </pc:sldMkLst>
        <pc:spChg chg="add">
          <ac:chgData name="Diego Eduardo Duhalde Venegas" userId="c05aa51d-0b72-4e77-ab34-5b5da84f0f5d" providerId="ADAL" clId="{7B170199-A75A-44BA-A56E-1CEFB86B34D2}" dt="2025-05-23T18:31:35.303" v="609"/>
          <ac:spMkLst>
            <pc:docMk/>
            <pc:sldMk cId="2068842469" sldId="317"/>
            <ac:spMk id="2" creationId="{DD665A17-8DC9-2C7C-C101-BCA6C9A7C916}"/>
          </ac:spMkLst>
        </pc:spChg>
        <pc:spChg chg="mod">
          <ac:chgData name="Diego Eduardo Duhalde Venegas" userId="c05aa51d-0b72-4e77-ab34-5b5da84f0f5d" providerId="ADAL" clId="{7B170199-A75A-44BA-A56E-1CEFB86B34D2}" dt="2025-05-23T18:31:49.230" v="654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mod">
        <pc:chgData name="Diego Eduardo Duhalde Venegas" userId="c05aa51d-0b72-4e77-ab34-5b5da84f0f5d" providerId="ADAL" clId="{7B170199-A75A-44BA-A56E-1CEFB86B34D2}" dt="2025-05-23T18:28:04.469" v="509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B170199-A75A-44BA-A56E-1CEFB86B34D2}" dt="2025-05-23T18:28:04.469" v="509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B170199-A75A-44BA-A56E-1CEFB86B34D2}" dt="2025-05-23T18:28:03.398" v="507"/>
          <ac:spMkLst>
            <pc:docMk/>
            <pc:sldMk cId="2090186732" sldId="318"/>
            <ac:spMk id="576" creationId="{78A07A68-0DCD-2867-679F-A2792AE6C8F1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4:30.435" v="387" actId="20577"/>
        <pc:sldMkLst>
          <pc:docMk/>
          <pc:sldMk cId="1972436179" sldId="319"/>
        </pc:sldMkLst>
        <pc:spChg chg="mod">
          <ac:chgData name="Diego Eduardo Duhalde Venegas" userId="c05aa51d-0b72-4e77-ab34-5b5da84f0f5d" providerId="ADAL" clId="{7B170199-A75A-44BA-A56E-1CEFB86B34D2}" dt="2025-05-23T17:29:15.227" v="305" actId="20577"/>
          <ac:spMkLst>
            <pc:docMk/>
            <pc:sldMk cId="1972436179" sldId="319"/>
            <ac:spMk id="575" creationId="{61AC165F-83CC-4434-2027-A57A535AE48E}"/>
          </ac:spMkLst>
        </pc:spChg>
        <pc:spChg chg="mod">
          <ac:chgData name="Diego Eduardo Duhalde Venegas" userId="c05aa51d-0b72-4e77-ab34-5b5da84f0f5d" providerId="ADAL" clId="{7B170199-A75A-44BA-A56E-1CEFB86B34D2}" dt="2025-05-23T17:34:30.435" v="387" actId="20577"/>
          <ac:spMkLst>
            <pc:docMk/>
            <pc:sldMk cId="1972436179" sldId="319"/>
            <ac:spMk id="576" creationId="{A5384DBE-CDD5-091F-2F1A-29870B7E9EB5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7:39:32.269" v="482" actId="20577"/>
        <pc:sldMkLst>
          <pc:docMk/>
          <pc:sldMk cId="2890785571" sldId="320"/>
        </pc:sldMkLst>
        <pc:spChg chg="mod">
          <ac:chgData name="Diego Eduardo Duhalde Venegas" userId="c05aa51d-0b72-4e77-ab34-5b5da84f0f5d" providerId="ADAL" clId="{7B170199-A75A-44BA-A56E-1CEFB86B34D2}" dt="2025-05-23T17:36:14.713" v="425" actId="20577"/>
          <ac:spMkLst>
            <pc:docMk/>
            <pc:sldMk cId="2890785571" sldId="320"/>
            <ac:spMk id="575" creationId="{5578CE25-2F72-4DB6-CA9D-6E9AF24DD7D2}"/>
          </ac:spMkLst>
        </pc:spChg>
        <pc:spChg chg="mod">
          <ac:chgData name="Diego Eduardo Duhalde Venegas" userId="c05aa51d-0b72-4e77-ab34-5b5da84f0f5d" providerId="ADAL" clId="{7B170199-A75A-44BA-A56E-1CEFB86B34D2}" dt="2025-05-23T17:39:32.269" v="482" actId="20577"/>
          <ac:spMkLst>
            <pc:docMk/>
            <pc:sldMk cId="2890785571" sldId="320"/>
            <ac:spMk id="576" creationId="{2E6AA2DF-B73C-613B-90D3-7E3C9F0DA827}"/>
          </ac:spMkLst>
        </pc:spChg>
      </pc:sldChg>
      <pc:sldChg chg="modSp add mod">
        <pc:chgData name="Diego Eduardo Duhalde Venegas" userId="c05aa51d-0b72-4e77-ab34-5b5da84f0f5d" providerId="ADAL" clId="{7B170199-A75A-44BA-A56E-1CEFB86B34D2}" dt="2025-05-23T18:35:33.652" v="659" actId="20577"/>
        <pc:sldMkLst>
          <pc:docMk/>
          <pc:sldMk cId="593402783" sldId="321"/>
        </pc:sldMkLst>
        <pc:spChg chg="mod">
          <ac:chgData name="Diego Eduardo Duhalde Venegas" userId="c05aa51d-0b72-4e77-ab34-5b5da84f0f5d" providerId="ADAL" clId="{7B170199-A75A-44BA-A56E-1CEFB86B34D2}" dt="2025-05-23T18:35:33.652" v="659" actId="20577"/>
          <ac:spMkLst>
            <pc:docMk/>
            <pc:sldMk cId="593402783" sldId="321"/>
            <ac:spMk id="575" creationId="{A72E3B59-6FE0-5282-6276-740BEF64D168}"/>
          </ac:spMkLst>
        </pc:spChg>
        <pc:spChg chg="mod">
          <ac:chgData name="Diego Eduardo Duhalde Venegas" userId="c05aa51d-0b72-4e77-ab34-5b5da84f0f5d" providerId="ADAL" clId="{7B170199-A75A-44BA-A56E-1CEFB86B34D2}" dt="2025-05-23T18:32:08.095" v="658"/>
          <ac:spMkLst>
            <pc:docMk/>
            <pc:sldMk cId="593402783" sldId="321"/>
            <ac:spMk id="576" creationId="{B14F9058-0815-1939-424A-8DB507D5DE43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  <pc:docChgLst>
    <pc:chgData name="Diego Eduardo Duhalde Venegas" userId="c05aa51d-0b72-4e77-ab34-5b5da84f0f5d" providerId="ADAL" clId="{79FD4504-DACA-4CD1-9AEE-E239769FA0DF}"/>
    <pc:docChg chg="undo redo custSel addSld delSld modSld sldOrd">
      <pc:chgData name="Diego Eduardo Duhalde Venegas" userId="c05aa51d-0b72-4e77-ab34-5b5da84f0f5d" providerId="ADAL" clId="{79FD4504-DACA-4CD1-9AEE-E239769FA0DF}" dt="2025-05-17T17:40:44.488" v="352" actId="20577"/>
      <pc:docMkLst>
        <pc:docMk/>
      </pc:docMkLst>
      <pc:sldChg chg="modSp mod">
        <pc:chgData name="Diego Eduardo Duhalde Venegas" userId="c05aa51d-0b72-4e77-ab34-5b5da84f0f5d" providerId="ADAL" clId="{79FD4504-DACA-4CD1-9AEE-E239769FA0DF}" dt="2025-05-17T17:40:44.488" v="352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79FD4504-DACA-4CD1-9AEE-E239769FA0DF}" dt="2025-05-17T17:40:44.488" v="352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29:08.953" v="291"/>
        <pc:sldMkLst>
          <pc:docMk/>
          <pc:sldMk cId="2027961429" sldId="306"/>
        </pc:sldMkLst>
      </pc:sldChg>
      <pc:sldChg chg="modSp mod">
        <pc:chgData name="Diego Eduardo Duhalde Venegas" userId="c05aa51d-0b72-4e77-ab34-5b5da84f0f5d" providerId="ADAL" clId="{79FD4504-DACA-4CD1-9AEE-E239769FA0DF}" dt="2025-05-12T14:28:48.145" v="286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79FD4504-DACA-4CD1-9AEE-E239769FA0DF}" dt="2025-05-12T14:27:19.770" v="14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79FD4504-DACA-4CD1-9AEE-E239769FA0DF}" dt="2025-05-12T14:28:48.145" v="286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del">
        <pc:chgData name="Diego Eduardo Duhalde Venegas" userId="c05aa51d-0b72-4e77-ab34-5b5da84f0f5d" providerId="ADAL" clId="{79FD4504-DACA-4CD1-9AEE-E239769FA0DF}" dt="2025-05-12T14:27:25.215" v="16" actId="47"/>
        <pc:sldMkLst>
          <pc:docMk/>
          <pc:sldMk cId="3907590167" sldId="310"/>
        </pc:sldMkLst>
      </pc:sldChg>
      <pc:sldChg chg="del">
        <pc:chgData name="Diego Eduardo Duhalde Venegas" userId="c05aa51d-0b72-4e77-ab34-5b5da84f0f5d" providerId="ADAL" clId="{79FD4504-DACA-4CD1-9AEE-E239769FA0DF}" dt="2025-05-12T14:27:23.865" v="15" actId="47"/>
        <pc:sldMkLst>
          <pc:docMk/>
          <pc:sldMk cId="1887875311" sldId="311"/>
        </pc:sldMkLst>
      </pc:sldChg>
      <pc:sldChg chg="modSp mod">
        <pc:chgData name="Diego Eduardo Duhalde Venegas" userId="c05aa51d-0b72-4e77-ab34-5b5da84f0f5d" providerId="ADAL" clId="{79FD4504-DACA-4CD1-9AEE-E239769FA0DF}" dt="2025-05-12T14:29:32.606" v="303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79FD4504-DACA-4CD1-9AEE-E239769FA0DF}" dt="2025-05-12T14:29:22.583" v="298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79FD4504-DACA-4CD1-9AEE-E239769FA0DF}" dt="2025-05-12T14:29:32.606" v="303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13.481" v="330" actId="15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79FD4504-DACA-4CD1-9AEE-E239769FA0DF}" dt="2025-05-12T14:30:13.481" v="330" actId="15"/>
          <ac:spMkLst>
            <pc:docMk/>
            <pc:sldMk cId="2612665818" sldId="313"/>
            <ac:spMk id="576" creationId="{B6D51368-FC00-5E52-8572-7950A6297D68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31.707" v="336" actId="20577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79FD4504-DACA-4CD1-9AEE-E239769FA0DF}" dt="2025-05-12T14:30:31.707" v="336" actId="20577"/>
          <ac:spMkLst>
            <pc:docMk/>
            <pc:sldMk cId="1402334654" sldId="314"/>
            <ac:spMk id="576" creationId="{B5AE2484-77AB-7702-D955-C1E7B5224C75}"/>
          </ac:spMkLst>
        </pc:spChg>
      </pc:sldChg>
      <pc:sldChg chg="modSp mod">
        <pc:chgData name="Diego Eduardo Duhalde Venegas" userId="c05aa51d-0b72-4e77-ab34-5b5da84f0f5d" providerId="ADAL" clId="{79FD4504-DACA-4CD1-9AEE-E239769FA0DF}" dt="2025-05-12T14:30:50.694" v="344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79FD4504-DACA-4CD1-9AEE-E239769FA0DF}" dt="2025-05-12T14:30:50.694" v="344" actId="20577"/>
          <ac:spMkLst>
            <pc:docMk/>
            <pc:sldMk cId="1786257134" sldId="315"/>
            <ac:spMk id="576" creationId="{53C41466-477D-E62E-915C-E42021175D24}"/>
          </ac:spMkLst>
        </pc:spChg>
      </pc:sldChg>
      <pc:sldChg chg="ord">
        <pc:chgData name="Diego Eduardo Duhalde Venegas" userId="c05aa51d-0b72-4e77-ab34-5b5da84f0f5d" providerId="ADAL" clId="{79FD4504-DACA-4CD1-9AEE-E239769FA0DF}" dt="2025-05-12T14:30:37.417" v="338"/>
        <pc:sldMkLst>
          <pc:docMk/>
          <pc:sldMk cId="1512312289" sldId="316"/>
        </pc:sldMkLst>
      </pc:sldChg>
      <pc:sldChg chg="modSp mod">
        <pc:chgData name="Diego Eduardo Duhalde Venegas" userId="c05aa51d-0b72-4e77-ab34-5b5da84f0f5d" providerId="ADAL" clId="{79FD4504-DACA-4CD1-9AEE-E239769FA0DF}" dt="2025-05-12T14:31:05.103" v="351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79FD4504-DACA-4CD1-9AEE-E239769FA0DF}" dt="2025-05-12T14:31:05.103" v="351" actId="20577"/>
          <ac:spMkLst>
            <pc:docMk/>
            <pc:sldMk cId="2068842469" sldId="317"/>
            <ac:spMk id="576" creationId="{2AF16BBA-E43E-12F4-D9D3-4ADA8F178BAB}"/>
          </ac:spMkLst>
        </pc:spChg>
      </pc:sldChg>
      <pc:sldChg chg="modSp add mod">
        <pc:chgData name="Diego Eduardo Duhalde Venegas" userId="c05aa51d-0b72-4e77-ab34-5b5da84f0f5d" providerId="ADAL" clId="{79FD4504-DACA-4CD1-9AEE-E239769FA0DF}" dt="2025-05-12T14:29:51.898" v="318" actId="20577"/>
        <pc:sldMkLst>
          <pc:docMk/>
          <pc:sldMk cId="2090186732" sldId="318"/>
        </pc:sldMkLst>
        <pc:spChg chg="mod">
          <ac:chgData name="Diego Eduardo Duhalde Venegas" userId="c05aa51d-0b72-4e77-ab34-5b5da84f0f5d" providerId="ADAL" clId="{79FD4504-DACA-4CD1-9AEE-E239769FA0DF}" dt="2025-05-12T14:29:37.430" v="306" actId="20577"/>
          <ac:spMkLst>
            <pc:docMk/>
            <pc:sldMk cId="2090186732" sldId="318"/>
            <ac:spMk id="575" creationId="{77644414-33C3-7BB6-0E22-51EAFA40C5C0}"/>
          </ac:spMkLst>
        </pc:spChg>
        <pc:spChg chg="mod">
          <ac:chgData name="Diego Eduardo Duhalde Venegas" userId="c05aa51d-0b72-4e77-ab34-5b5da84f0f5d" providerId="ADAL" clId="{79FD4504-DACA-4CD1-9AEE-E239769FA0DF}" dt="2025-05-12T14:29:51.898" v="318" actId="20577"/>
          <ac:spMkLst>
            <pc:docMk/>
            <pc:sldMk cId="2090186732" sldId="318"/>
            <ac:spMk id="576" creationId="{78A07A68-0DCD-2867-679F-A2792AE6C8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8E9F438-AAF7-03CC-A376-9212ED7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75EFF99-BF61-A875-157D-F9E62EAA7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2752811-7B34-CCEA-C9BC-03D2C411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FA88483-8BED-5C19-6ECD-E33465E8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826E8CB-AD57-5EF1-9A7E-8A648499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DAAF75B-1C01-C86A-096B-DE5351471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47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CB9404B0-769C-B5E4-E7DF-D30B701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5CB4F29-275E-B8EE-BD9C-8B04BA062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F32AA9C-33B7-C064-075C-EE8B9B38B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6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65090F2-8F81-F9A5-CB99-C0416735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73F174A-3E79-9743-E371-5CB1A6EDD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5421D9-C88A-D3AE-0CDF-49D4622AA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4175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8816A4B-A938-B707-CD4D-49A69123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EC5CE09-F3D6-6752-6844-A9F04499C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942E151-80B9-DB6F-1184-DE161C9C6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6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0A139000-BC30-9D11-0284-F6FF76BB8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295364A-DF74-88BB-CA4D-9296CA035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48716E4-C9C6-3791-3605-F7DF11EF9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79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F7986E9-D608-52E3-7369-4B08991B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2EB6240-0E9A-C2FF-0171-D8B758206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D742C46-A064-7B3C-F59F-440165895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5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E7A75C2-99F2-7973-14CF-E9F6ADF5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F6E8554-BC78-E843-0FB9-9605DC6CC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3572E1A-1A1D-C9D9-33C3-AE2380CA56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54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B8DEC44-4E99-CBDD-9CEB-C3FAFBBF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43DF442-7F3E-F5E2-F22A-0EF5496E6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212F6992-05EB-3121-2212-8095BFCF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24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688A14-905B-D3E3-C989-7E6F820A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6DB72B2-5B8C-D662-0F94-CD20D42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6C5BFA5E-C733-963C-EE5C-B102E8A9B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2.1/reference/routin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10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E4E7572-3FC8-9ED3-0A90-C949E27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B2880F7-727D-850A-3B87-BE521C646B0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4AF4767-E897-C9D4-19D3-8AB695DCE7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F947CDC-482E-1ACC-9F10-BA1E99C2A1A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FC4BFF6-D7D2-4B03-909F-D9EA58B159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F7FA8C8D-FA07-ED2E-30C4-C9420B1B4AB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3369A39-FD7F-B0A4-6251-1979E1C867D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6E6C93D-2EEF-AD0F-9302-A5BC73AC9D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D0DFA62E-4D30-19AD-D71A-8A0C9756A56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078264-3509-1B4A-DF38-71CCC0438E5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F29B7F1-7C98-E782-B51C-17D7409DEFF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BCEDA41-7BA3-7C30-5407-B3F022899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3C41466-477D-E62E-915C-E42021175D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Genera una matriz de 4x4 con números entre 1 y 20. Luego imprime la suma por filas y por columnas por separado.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BCA1129-49ED-4FCB-8CA5-8BBDB03CAAB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B9AD60BA-B645-4681-3292-E766902EDC9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5530813-0C7C-7C45-EE6D-0255726D098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E67E9BE-D88C-BA17-1332-4A49323A334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719A082-081C-1C4F-59D7-3CA770D1250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B2CEE29-FFD3-9B90-8856-163FD0E44E4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130648A-6205-8A44-B666-3E43037E5EF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135EA5-1501-7900-C103-A8C1C18000F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4B7CDAB-E760-4294-0CFB-897E3DC53E3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713BD14-0728-98FF-84DB-5045C80B59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6482117-5190-7B84-BAFF-779FD7A9634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ABF4B64-5319-1745-8C9C-DB19A49138E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15CF2B99-A18D-053D-2EFB-E2AA193A2D5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E12BFFF-5C05-E10B-D75B-4A8C3841A8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1C900ED-EE2B-F5F1-F13F-EC9DF801149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73DF103-3FD1-E7B1-1D8E-EFB0436C68B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134BA38-CC23-564B-48FB-ED4CD8E158C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16B5BE0-6340-E8EB-9CD5-1805A97BF43C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7F6DB75-5FA6-66F2-3494-58B6EAFF437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C3EC487-049F-11B0-984C-A61E77AA818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0A6CE93-523D-C4F6-DF27-5E54C5530E0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62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5A39623-21FE-5AE8-D7B4-C2E3E7CF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D3B4446-B1CF-84EA-4BF5-498A8C92B14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4FD4CF-CB0D-86A3-ECF8-EE915FFF6D3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0420AB2-A92F-49A6-A879-90CD0CC5E98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2F8D1E-1404-D985-CF74-263153EA8A7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416632-A172-D803-D0DF-651BC6E56DF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463F57-0C59-2AB5-E549-90667A0872E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6A7FA9-2104-4466-7FC1-5F1F820C868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C077C97-FF5D-B2A4-46EB-EE2ED77EA21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52AC41C-DA7E-2B3F-569D-EFAB656217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4135C14-2D9D-8724-1AA6-370F802D629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49198ADA-FE40-9E52-5748-B2FC7F2D5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AF16BBA-E43E-12F4-D9D3-4ADA8F178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Crea una matriz de 6x6 con 1s en el borde y 0s en el centro.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3CB367B-2CE8-C073-D0D2-CAF0E2FC2B4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7183202-9591-8FE3-43FD-3FBE4461AA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EB73D8-87E6-9008-F8FA-90504666619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2BE0DE5-2D77-DCA6-02EF-90AECCDBC5C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FE1570-B980-5711-BB83-EEE137E175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73C1600-F53A-11BB-4A81-D7A1E064D02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53C1782-1629-A977-4884-F6090B2D46E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6345A9-6623-3D19-6C8C-0159C3A48FF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32CAD14-7094-1BC1-0D9C-E69C9B7A1D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D048533-9A6A-6BB6-BB84-C68FE6D1B28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62B60BF-E1E5-9455-22FC-DB9A3B1CD83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7AFFC65-6C5F-ED25-9D96-F53CD10C362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7F09391-ACE2-634C-A18B-4E258F2D2BD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5385DB0-9E6C-2D7B-4863-C42E31C985F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9A885EE-8579-8931-4D0E-E0072C0E360C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29C20B5-643A-F6B1-5A45-ED494273AF8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208F31C-5F14-3463-0A11-CE1B3C470BF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9BB811A-3124-810C-8189-CD8603BE228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55B2F7E-5B5D-F7B0-2113-CE6609BAB5A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46C49F-E479-AAD0-0513-57BBAB4F9C5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896D211-A5B5-9D3E-9DFA-41E80824009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4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19089FC2-3DE1-764A-7CBB-E5290A514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89E2416-FFDB-C429-6050-374AE2F4389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BE8DA12C-2C6F-5779-8255-F58E662F238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5DC9A759-1216-1AA2-BBE2-539D038A796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D848BE6-97C1-A5ED-E5EB-EBDA6057288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1333F31-A8F3-AA5F-DA30-20DEEA7D79DC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A1925C-3F38-2FA3-F6E0-61D98393A4A8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D976110-C226-E253-9752-BD4DD75F34F5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EB3A889-74AE-72E6-4039-3357E73CFA4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4421486-B2DF-98BA-CA4D-7A11F7A7C328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CED918B-8113-FD95-1338-3F2436FB028D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A72E3B59-6FE0-5282-6276-740BEF64D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7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14F9058-0815-1939-424A-8DB507D5DE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Extrae la diagonal principal y la diagonal secundaria de una matriz 4x4.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FBCB572-1369-F8DF-501D-5823503A4C5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9E9E174-33D2-82E6-18C1-9AE32A597B7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189BA065-1F73-C86B-EF0E-5D8BB0331AAC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B0271C84-6022-2902-9709-FAD4E04AE43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4427516-3061-BB35-7908-5F17E6E0CDD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4E0C059-3CF9-FDD8-0885-8C99F09DAC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3C60B061-89BD-85E0-9ABE-431A904D4B19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0EDE5E7-2FF9-00FD-99F8-FC8187F7616E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8EEFD93-3DFE-662E-3C9C-E39F0C6452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1355864-C6AB-A5D3-955D-650A8C6DF913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5A2F54B-CB06-F79D-A2DE-D1851FEE514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0FAB1B7-85AB-F759-207C-E4268C41728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3ED7DC74-7EAA-3BC3-A9BC-17A27D30EA7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18DB452-0FB4-08A3-5499-D0843AE5DBFC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EF87CFD7-93B3-47E0-7889-4B448300101E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B7EEDE8-A680-FD12-5594-A82C36DE1D7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5E011BD-4044-4102-549A-1B7C7874F61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67BA0F1-3CB0-15B5-EE03-33228A88174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CE53FAA-4A38-63B9-9199-344222243487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EFBE052-BA5C-1A3D-CA0F-E2C52AEE813B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2610F000-EEBE-AA34-CE7E-B25FD2ABCBA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340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Numpy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Módulo externa (no como </a:t>
            </a:r>
            <a:r>
              <a:rPr lang="es-MX" dirty="0" err="1"/>
              <a:t>math</a:t>
            </a:r>
            <a:r>
              <a:rPr lang="es-MX" dirty="0"/>
              <a:t>, time), por lo que hay que instalarla (</a:t>
            </a:r>
            <a:r>
              <a:rPr lang="es-MX" dirty="0" err="1"/>
              <a:t>pip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numpy</a:t>
            </a:r>
            <a:r>
              <a:rPr lang="es-MX" dirty="0"/>
              <a:t>). Permite manejar arreglos (</a:t>
            </a:r>
            <a:r>
              <a:rPr lang="es-MX" dirty="0" err="1"/>
              <a:t>arrays</a:t>
            </a:r>
            <a:r>
              <a:rPr lang="es-MX" dirty="0"/>
              <a:t>), lo que es similar hasta cierto punto a las listas.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27A1D54-5EC4-A170-A04D-44C38F85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23F390C-0D43-02BB-2E8D-FD157F1E67D0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07BBA41-29D1-03FA-FF09-E2316E6DE43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6D7D41D2-3DAA-998F-AB2B-3143068F3E2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304DB18-9F1F-E255-F61A-9DF5EABECBB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DB000F9-3F8B-DD11-A976-6D4FFD66F62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82E8F7F-6EDC-55E0-7221-C9417C84BDA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43C1ACB-0973-68CC-F8C2-29D618C7329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F71A982F-081C-098E-2C69-AE4DF5B324E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4BC18296-6B1E-5E23-5181-70193FD6BDA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6F34F5C-92C0-D476-D38B-887CE2015665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AC165F-83CC-4434-2027-A57A535AE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Funciones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A5384DBE-CDD5-091F-2F1A-29870B7E9E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6925" y="2293920"/>
            <a:ext cx="5841895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/>
            <a:r>
              <a:rPr lang="en-US" sz="1600" dirty="0" err="1">
                <a:hlinkClick r:id="rId3"/>
              </a:rPr>
              <a:t>Documentación</a:t>
            </a:r>
            <a:r>
              <a:rPr lang="en-US" sz="1600" dirty="0">
                <a:hlinkClick r:id="rId3"/>
              </a:rPr>
              <a:t> </a:t>
            </a:r>
            <a:r>
              <a:rPr lang="en-US" sz="1600" dirty="0" err="1">
                <a:hlinkClick r:id="rId3"/>
              </a:rPr>
              <a:t>Numpy</a:t>
            </a:r>
            <a:endParaRPr lang="es-MX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Crea un array de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endParaRPr lang="es-MX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np.arange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Crea un array de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con un rango de valores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Crea un array de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con ceros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Crea un array de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con unos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Suma los valores de un array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Calcula la media de un array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Calcula la desviación estándar de un array</a:t>
            </a:r>
          </a:p>
          <a:p>
            <a:pPr marL="139700" indent="0"/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s-MX" sz="1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Calcula la varianza de un </a:t>
            </a:r>
            <a:r>
              <a:rPr lang="es-MX" sz="1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</a:t>
            </a:r>
            <a:endParaRPr lang="es-MX" sz="10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D95A62A-62AA-29D3-E3E0-F49B939E494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6E25CB-E1C6-BEC2-EC92-90A69466B99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53453EC1-342D-26AB-8C6B-6D8F5414717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D9F0E5BC-49B9-5F4D-F311-E6DE22ED7755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05F2243C-A4C4-5CCF-CDD4-650BA742C17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27C52F3-9F8B-CC9F-7173-94988E2EA3F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CEBD84E-F652-DD76-1611-2FB60DEBEB0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9FAA33D-041F-CA62-302C-664287DC83D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F0E8B8BA-F294-1C54-8817-709ABA5FC4C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B1456C-D554-2E4B-DE5B-6A530675FE80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05A7002-018B-0D51-1760-7F34B433F96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2941C7-7DC9-7431-C1F0-E8839D2DB6DE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FB4523F6-45F5-65D2-05DD-C82521DE8C6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8C08371-C7CC-1825-AB31-A43805185702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D823D65-EAD5-FAA3-479D-4409CC3D008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53C6600-82D8-880A-16E6-764E639F8E75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02FD724-C513-5D79-A6B2-6363C591686E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7C18BA7-0BCC-1B40-1A0D-EB13C8AD743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6494E4E1-A34B-B6D4-66AD-8BBD26DBFC3C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A443A57-C68F-B894-5EBA-3BF10AE4974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0E17D485-7092-932E-7483-1F4279B30A6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7243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BD520DC-9656-B271-F048-38BA206A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B9A3F6B-06A5-7D03-BFD6-CB8FC1753D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A29F4505-EA08-6FBA-C780-F2482579D89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7DEB7EB-5748-24B0-F6CE-FA1B0DA9D88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A3E2236-C203-897A-F8E5-9336481F9189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1A6B3400-A446-71CF-0776-4795E0C9A49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1CEA0AA-BE26-056F-B92C-33AF7F4ED61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0AF1850B-D26D-1481-D441-4A43473B741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79018740-EDC9-DE4B-CDFC-C47D2B9791F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9578BB49-34B2-A2FD-292B-46E800BB938B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F20CAA-9093-0874-1486-129918A99FA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245F528-ED83-42A0-DA9D-4D1C47BF5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 (1D)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C9AA3826-40C3-B8D6-AE7E-106491DE20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79040" y="2499411"/>
            <a:ext cx="414528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#[1 2 3 4 5]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#[1 2 3 4 5 6 7 8 9]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#[0. 0. 0. 0. 0.]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n-NO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#45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#5.0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#2.5819…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52D15A27-8BA5-E6CE-9BB7-F60D795C212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F4982D10-5A2E-12FD-7416-50DE8315F38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FB090A9-161A-0E59-6046-ACB9A43595F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3625F38-0B02-0E39-73DA-3F74FAF594A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568F9B95-C11D-BE5D-59BA-B1E7A331DE0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FDC35F6-1DE8-7BC5-DEAF-B8A5714A94D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8686162-37B8-18C0-C41E-73C5619AA6B7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F91CE1BD-A28B-2568-033E-5312E6C2F9C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4B2A9959-7D61-930E-C184-F65C8178660C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63E6BEF-9DF2-E72C-B3A3-11A196EC64C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8350563-D637-5ACD-0F75-1862DC0FFAB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522B06B-39C3-0152-7962-C7673D1B735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170A74D-C19B-2DAA-B85D-EB4F109DD08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2A313B1-1816-CE66-4FC7-0AF08577ED0D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AE79BCD5-8B7A-6338-1037-097CB9A17FA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06E60A4-2DE2-C41A-E024-1DBB9DC2FB2F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3451DB61-A08E-68BA-EA30-5E8999E890B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063FE312-8C57-CE48-FFB8-38901A2F7052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4DE1837-DC6F-EB8C-52B4-914373274EE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2FCF25B2-A787-43C9-026D-C8FECE03DE5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D5A2961D-E69C-9A4B-E836-7BDD94D7E81E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31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077B2EB1-CF89-42F6-86D0-6C792939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9C44720-0046-54B5-988E-C1440C46F79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47210D0A-656C-79EC-1556-B404396127A8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CC901A41-011A-A980-CC6C-07DCC643C69B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A4051EE-1956-3C88-8432-A28762C7D23A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A97C3DE-BE4A-5267-DA91-01E402A84BF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19162DE-F713-3391-733A-2161527100C3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11280EF-3870-9042-8A4E-B2CB41EAF78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9560564-2E04-02DB-C82A-796633ED3C1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A3CF1EB3-A064-2E69-E95A-8F189FF0AA0F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8C28F80-05DD-A911-5923-FDFE6AA2B0CE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5578CE25-2F72-4DB6-CA9D-6E9AF24DD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Ejemplos (2D)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E6AA2DF-B73C-613B-90D3-7E3C9F0DA8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9309" y="2499411"/>
            <a:ext cx="628552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]]) #[[1 2 3][4 5 6]]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dirty="0">
                <a:solidFill>
                  <a:srgbClr val="D19A66"/>
                </a:solidFill>
                <a:latin typeface="Consolas" panose="020B0609020204030204" pitchFamily="49" charset="0"/>
              </a:rPr>
              <a:t>2, 3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#[[0. 0. 0.][0. 0. 0.]]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#78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#6.5</a:t>
            </a:r>
          </a:p>
          <a:p>
            <a:pPr>
              <a:lnSpc>
                <a:spcPts val="1425"/>
              </a:lnSpc>
            </a:pP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dirty="0">
                <a:solidFill>
                  <a:srgbClr val="61AFEF"/>
                </a:solidFill>
                <a:latin typeface="Consolas" panose="020B0609020204030204" pitchFamily="49" charset="0"/>
              </a:rPr>
              <a:t>std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s-CL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s-CL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reshape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s-CL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nn-NO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s-CL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#3.452…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nn-NO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s-CL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0B9E097F-6151-6908-FBBB-BB4220B0D0DA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1F671797-3840-E62C-73C1-93DFD2A8368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039F87B2-38B3-A88A-88C5-8703D4B4AF7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E8D3362-8BDE-C0F5-78FF-A0F73AC450F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638653A-B61D-AD14-3A9C-66B0A3E6DB76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1ABBF781-5A88-966D-F664-47665CB66C6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3E176E6A-0554-6E24-76C4-5A197BB6AF63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8F6AD7E9-B7AE-FD6C-CA03-C9F4AF4E5D1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4570DF0-ECE3-4C97-CEFB-5891C4A172D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456501B1-CF25-EEE7-EB8F-691D8064F33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E60A118-83B9-25A4-E683-8A0932FAE83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A8CD01B6-B1BA-4738-2A51-68E09A8AB39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BD414201-92C3-11A0-D5A0-625C5E08ACBE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E383591-3B9E-437D-0C24-4AB1D80B840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404ED5CE-48AB-7417-1A8B-238D07F52215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3A85F88-99B1-90EC-C530-B06F739022E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52381B1C-6887-3827-7F2B-72A91AB2583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CFC5A36-95B8-B9B3-FB48-3EB9BB8FD0D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73A0D67C-B70A-D9F0-4FD6-4DD87EDF2FB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39AE22D-F0A3-47ED-5861-1A4A45242DC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EBB9460-C37A-A3AE-AB94-62C6F4CCD622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078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1FC624C-03C7-AE3A-597B-BA4DE66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CEDD3C9-DF2F-1571-A2B0-3BCE3DED6A0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0F005CD-156F-82E9-7440-B0525F5F09D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B88E991-FDBF-5EF9-F476-02D37674C89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2DDEEA3-A298-CC79-C776-4015DEB6AE5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902ED97-F3DF-B06E-5A92-427FDB98CD3B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6EFE71-7DA3-BF59-AA14-949D0C059DF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AE4E630-E259-8EA1-27A1-7C5D7CE94F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399B3B5-70ED-F7A7-BD59-22CF84AC32D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7EE2835-45ED-FB96-6A9E-6C20073C7C0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0B471F-427A-44BB-B401-F28CDDD28F0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2399A62-DBAC-78B0-5B87-90243CA9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843621F-9345-EB04-BDB7-52CE930F3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Dada una matriz </a:t>
            </a:r>
            <a:r>
              <a:rPr lang="es-MX" dirty="0" err="1"/>
              <a:t>NumPy</a:t>
            </a:r>
            <a:r>
              <a:rPr lang="es-MX" dirty="0"/>
              <a:t> de 3x3 con valores aleatorios entre 0 y 100, normalízala de forma que los valores estén en el rango [0, 1].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CB01A9E-8ADB-1D2A-E2C8-CF78A991F3F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2A0515E-760B-7857-8834-54FC3D1CDAE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734E611-1A1C-6826-407C-88CA70CF3F6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52FE7A3E-9F75-B848-358B-BD63B3F4032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2F5EFA0-71D3-2746-836D-B700088B774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7CFB8D4-701D-C5FA-9FA1-5EB831B30A5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27425C-8CCE-008A-C2C3-2A01191609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109A0FE-5234-678D-916F-0991EB59E10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AE53187-BAE8-6A05-772F-C475B85829D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353886D-7064-682E-A072-C103343F7E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39E6908-4AC5-726D-10D5-909B81B96D5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4F746F3-3B03-7B25-C209-42281947C95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491AEA3-3393-1666-EF39-EB0F304172A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5993D235-F4D6-124D-F98A-6EA1C30746B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FF2B4EF-F787-E9B4-3404-5CC01FC61EC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177B34F-39D3-8F66-8371-3144841CF65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6E5E776-874A-3A68-1435-5891C7BE17E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B487565-A8B4-6E42-FE98-5F2A11EBCDC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FDE5B27-0A6A-97D6-E5BE-E173A068F6C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A208B86-EE35-2C89-C511-A452468FCEF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06EF1AC-7A08-6724-1556-62266B55775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4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9D7F4D8E-E0B4-8F2C-E60E-F6E73B7BC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172DCFF-D16A-0939-80E7-C2C2D35E3DF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153595D8-1D6C-1C2A-81A6-3FFBB302D03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E5DF1F7B-C47A-16ED-EC45-C75410717671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9DD9F94-08BA-5A10-18B4-40E9F1A2ACD0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2EB98EEB-71E5-4D30-650E-BB7A242BEFA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C7DDB8A-A679-AB4C-D032-D854BB7FDD9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D286563B-BCC7-8615-01EC-E87D2977CE0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BD37680-2F31-ACFD-9AA0-BCFC8B4B58A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92F93CC-D8A7-F98E-F2DD-D76327AFA30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CAABE9C7-9A02-6089-ADF0-90D973C7633B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7644414-33C3-7BB6-0E22-51EAFA40C5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8A07A68-0DCD-2867-679F-A2792AE6C8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Dada una matriz de números aleatorios, reemplaza todos los valores menores que 10 por 10 y los mayores que 90 por 90.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B00352A-4D91-EEDA-A6EC-2973B7DC9ED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C0527E7D-531B-6900-4337-7A0C828E132F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C9814500-CFF4-8C96-89A6-4B288946EC7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88A30B5E-6FAE-3FC1-7E56-731495B678B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5633E00-D2DA-CEF1-72AB-CDB022ADF590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EDE22FD6-490F-6E4A-BE63-5F29E941E14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824C07-5F0A-E993-9655-A4AA8E07E3E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E2075C3-0F63-F6F6-D23F-C44EA06BC50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3B3A2AF6-67F4-5872-30E9-4B936A7E7F8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2739C550-4B75-BAD5-D602-16E47E07F8D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DAFF9E9-021A-AFC1-1846-A55D4E95B01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DF89FAB3-05E3-B573-ACC7-5DD66F97CDF6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479F094-7E14-D507-214A-7282F04A275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B3EDF74-064D-ED94-B144-355AD8F7FCA0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4CB40E1-949A-E5E1-CDDD-4E4D33CEE28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97E7D32-BAF9-A15F-989D-35DB1207F543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D945197-F442-203D-694E-F3D6FE536C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F23408B-991E-39AC-CD8C-12C18E1DA118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E515BD3-AF1D-FA21-866D-ACB283E4D10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A17C028-DA88-E9BE-91B3-5BA6D776D2A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A5A7111-3C24-DA7B-965F-08336A9A002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18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AC237646-CFB7-A7EF-60AC-A8CF5231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F70AB4B-AC20-9BB7-7A4F-6FFB026A098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C5D125-723F-8985-BA89-CE39CDFD9EE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5049097-7FB7-B84E-BCD8-88969E1159F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18303B7-BA76-6F3C-8DC9-58F7D0B8392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8882AD3-4689-2514-55ED-72BA7B2C3EF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C362871-0617-DF76-4C57-CE6C893521D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3789242-7412-7C8B-98E8-7C6B2D3D6FB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338474-C8B3-CA51-839A-993244A129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F537A6A-030D-AE9B-0703-21EF7D0C30F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3BB7B01-FCDE-1CBE-3769-7F05DA3663E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866E545-DD38-679F-113C-6E1E6CDD1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D51368-FC00-5E52-8572-7950A6297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990600" y="2492204"/>
            <a:ext cx="8570858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6" indent="0"/>
            <a:r>
              <a:rPr lang="es-MX" dirty="0"/>
              <a:t>Dado un vector v = [1, 2, 3, 4], crea una matriz de 4x4 que tenga ese vector en la diagonal secundaria (de derecha a izquierda).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AD6812-5AE1-5A2B-0924-1A562C77EE0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A205B61-C2F6-071F-842F-DD7750FBB8A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B3B0FF3-87C7-4282-F596-08A895A10F1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AB14877-C436-FE0B-FFDE-BD950CF09C77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A0EC8B5-2948-49C3-8DCB-85717D20DD0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0151BA8-B730-2377-313C-647CAEDCF75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5B63EB-EA09-5DE7-15DD-47DCF0DFCE1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36ED0AC-4EB3-CECF-078E-DB449870567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920F42D-F532-5144-A337-023ED8B81EF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6F216E2-1D5B-1A31-993F-053BE683BED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956CEA6-28D9-1493-4F6E-E4D8AD3762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05C93C4-7938-4BF2-8396-62979AF2D6B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DFB493A-1F95-0C94-D713-CC233FBD587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506DAE7-8071-757A-6078-53E79175BE44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BC76463-A1E2-F358-BDB2-2CFFCC74ED3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E383678-6E7B-7267-A7CE-9750C26BDD6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B30D249-0138-84E0-FB9E-2D905E61B5E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CC1756F-8F17-D5F2-6EB8-D9B14696CBA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0FE9863-7684-7CC7-9CB1-43CBD63BDFE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802209-4E74-B23C-39AB-FEA014FA5D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3AAEE0D-9FB3-EA40-5D1B-864BDD1FC6F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6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69A7687-AF6B-2477-0BDE-21B8C02A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A03EDB1-EAB5-FDB4-9536-1BA14F4A91D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9521938-6C8E-385A-E324-970FBEB11CF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C0C4D6B-0072-836A-2F3E-F2BC5C84EE5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FB38F9F-1D98-59E2-289C-5A301A3D88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489B502-F1E2-8FAE-A511-75F6917534BA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DCCBFE4-A2FB-3A24-4C82-BFA94A214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ABF248-C98D-A3D6-F024-7D831FA5433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B21088F-2EAC-8412-EA46-22AC2448C10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5EC530E-F130-1CCB-77A2-F59427E1906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022DFB9-F71B-EAE8-CEC0-7C686BA3117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FCA6F21-6AC4-BC58-13D7-80FF8E2FB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AE2484-77AB-7702-D955-C1E7B522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Dado un arreglo 1D, calcula la media móvil de tamaño 3. Por ejemplo, si el arreglo es [1, 2, 3, 4, 5], el resultado debe ser [2.0, 3.0, 4.0].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A9BE05B-C799-4931-CE6D-6AD4A93252F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06AAA95-05D3-6941-7DA5-D6C837C672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8ADDCA0-C30B-39EE-39BE-83FE1AD5D0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82DD2AA-4948-6F66-F5A5-DF1BEBB245ED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351119A-8CD2-6FBB-1DBE-788E49EEF72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1063423-E6EB-45F2-F82D-622360EC78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2C6C557-633A-EFEB-E53E-5E5F6864BAF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1C2A007D-57AC-5C7B-B66A-CA02A0D272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C6B1339-EC63-CF82-9C4B-5F4A60FE6B5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180414A1-3135-F15F-BC3E-74C5372779C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AB5B3C7-C610-0B1D-A94F-0C3B027039E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6143F3-D0D6-FBBE-3458-9559AB95BAF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45DB3F4-B68B-ED1A-3955-512956BBC5A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9F5DFB4-553F-FA30-1BC2-DCAFA4FCF98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52B6E92-4E15-CC9A-F168-7A70B79C4BB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875D7FB-E5E0-70E1-4C15-0F3092DBDFF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53C01C1-FD9F-0CC1-E50A-2E3EAB23AEC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D9816D0-846F-F2C5-0C59-A5AE9316473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58E6A57-BE4B-27E2-8982-2577222E885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F0C77F-4F79-5669-2A80-DB87C56CA4F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CE5DDD38-F2DD-0DEB-3F1E-972530102BD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4654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578</Words>
  <Application>Microsoft Office PowerPoint</Application>
  <PresentationFormat>Presentación en pantalla (16:9)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Consolas</vt:lpstr>
      <vt:lpstr>Karla</vt:lpstr>
      <vt:lpstr>Rubik Black</vt:lpstr>
      <vt:lpstr>Soft Colors UI Design for Agencies Blue Variant by Slidesgo</vt:lpstr>
      <vt:lpstr>Ayudantía 10  Programación</vt:lpstr>
      <vt:lpstr>Numpy</vt:lpstr>
      <vt:lpstr>Funciones</vt:lpstr>
      <vt:lpstr>Ejemplos (1D)</vt:lpstr>
      <vt:lpstr>Ejemplos (2D)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2025-05-23T18:35:44Z</dcterms:modified>
</cp:coreProperties>
</file>