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305" r:id="rId4"/>
    <p:sldId id="303" r:id="rId5"/>
    <p:sldId id="302" r:id="rId6"/>
    <p:sldId id="306" r:id="rId7"/>
    <p:sldId id="307" r:id="rId8"/>
  </p:sldIdLst>
  <p:sldSz cx="9144000" cy="5143500" type="screen16x9"/>
  <p:notesSz cx="6858000" cy="9144000"/>
  <p:embeddedFontLst>
    <p:embeddedFont>
      <p:font typeface="Karla" pitchFamily="2" charset="0"/>
      <p:regular r:id="rId10"/>
      <p:bold r:id="rId11"/>
      <p:italic r:id="rId12"/>
      <p:boldItalic r:id="rId13"/>
    </p:embeddedFont>
    <p:embeddedFont>
      <p:font typeface="Rubik Black" panose="020B0604020202020204" charset="-79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5DEE5-C3AD-4C52-AA86-DDB0F535054F}" v="5" dt="2025-03-23T20:34:11.034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D184ED30-0ADD-449F-9559-20BADD6A17E3}" dt="2025-03-17T00:15:04.866" v="14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D184ED30-0ADD-449F-9559-20BADD6A17E3}" dt="2025-03-17T01:12:37.784" v="107" actId="20577"/>
          <ac:spMkLst>
            <pc:docMk/>
            <pc:sldMk cId="0" sldId="260"/>
            <ac:spMk id="576" creationId="{00000000-0000-0000-0000-000000000000}"/>
          </ac:spMkLst>
        </pc:spChg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  <pc:spChg chg="mod">
          <ac:chgData name="Diego Eduardo Duhalde Venegas" userId="c05aa51d-0b72-4e77-ab34-5b5da84f0f5d" providerId="ADAL" clId="{D184ED30-0ADD-449F-9559-20BADD6A17E3}" dt="2025-03-17T01:24:16.519" v="163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  <pc:spChg chg="mod">
          <ac:chgData name="Diego Eduardo Duhalde Venegas" userId="c05aa51d-0b72-4e77-ab34-5b5da84f0f5d" providerId="ADAL" clId="{D184ED30-0ADD-449F-9559-20BADD6A17E3}" dt="2025-03-17T01:24:35.365" v="188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  <pc:spChg chg="mod">
          <ac:chgData name="Diego Eduardo Duhalde Venegas" userId="c05aa51d-0b72-4e77-ab34-5b5da84f0f5d" providerId="ADAL" clId="{DE05DEE5-C3AD-4C52-AA86-DDB0F535054F}" dt="2025-03-23T19:45:44.372" v="171" actId="20577"/>
          <ac:spMkLst>
            <pc:docMk/>
            <pc:sldMk cId="0" sldId="260"/>
            <ac:spMk id="575" creationId="{00000000-0000-0000-0000-000000000000}"/>
          </ac:spMkLst>
        </pc:spChg>
        <pc:spChg chg="mod">
          <ac:chgData name="Diego Eduardo Duhalde Venegas" userId="c05aa51d-0b72-4e77-ab34-5b5da84f0f5d" providerId="ADAL" clId="{DE05DEE5-C3AD-4C52-AA86-DDB0F535054F}" dt="2025-03-23T19:46:03.394" v="210" actId="20577"/>
          <ac:spMkLst>
            <pc:docMk/>
            <pc:sldMk cId="0" sldId="260"/>
            <ac:spMk id="576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  <pc:spChg chg="mod">
          <ac:chgData name="Diego Eduardo Duhalde Venegas" userId="c05aa51d-0b72-4e77-ab34-5b5da84f0f5d" providerId="ADAL" clId="{DE05DEE5-C3AD-4C52-AA86-DDB0F535054F}" dt="2025-03-23T20:20:23.997" v="331" actId="20577"/>
          <ac:spMkLst>
            <pc:docMk/>
            <pc:sldMk cId="2763261307" sldId="302"/>
            <ac:spMk id="575" creationId="{72BD2A28-074E-04DB-F634-C90D94AAAE74}"/>
          </ac:spMkLst>
        </pc:spChg>
        <pc:spChg chg="mod">
          <ac:chgData name="Diego Eduardo Duhalde Venegas" userId="c05aa51d-0b72-4e77-ab34-5b5da84f0f5d" providerId="ADAL" clId="{DE05DEE5-C3AD-4C52-AA86-DDB0F535054F}" dt="2025-03-23T20:20:37.856" v="391" actId="20577"/>
          <ac:spMkLst>
            <pc:docMk/>
            <pc:sldMk cId="2763261307" sldId="302"/>
            <ac:spMk id="576" creationId="{B52BAAD6-7502-6F2E-061D-9D2143524F9B}"/>
          </ac:spMkLst>
        </pc:spChg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  <pc:spChg chg="mod">
          <ac:chgData name="Diego Eduardo Duhalde Venegas" userId="c05aa51d-0b72-4e77-ab34-5b5da84f0f5d" providerId="ADAL" clId="{DE05DEE5-C3AD-4C52-AA86-DDB0F535054F}" dt="2025-03-23T20:19:53.235" v="238" actId="20577"/>
          <ac:spMkLst>
            <pc:docMk/>
            <pc:sldMk cId="1764989878" sldId="303"/>
            <ac:spMk id="575" creationId="{2456E17C-D80B-0CF5-F33D-278126980E1A}"/>
          </ac:spMkLst>
        </pc:spChg>
        <pc:spChg chg="mod">
          <ac:chgData name="Diego Eduardo Duhalde Venegas" userId="c05aa51d-0b72-4e77-ab34-5b5da84f0f5d" providerId="ADAL" clId="{DE05DEE5-C3AD-4C52-AA86-DDB0F535054F}" dt="2025-03-23T20:20:13.876" v="326" actId="20577"/>
          <ac:spMkLst>
            <pc:docMk/>
            <pc:sldMk cId="1764989878" sldId="303"/>
            <ac:spMk id="576" creationId="{25E41024-B2D2-0CD5-F384-F131C7EB1FB3}"/>
          </ac:spMkLst>
        </pc:spChg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  <pc:picChg chg="add mod">
          <ac:chgData name="Diego Eduardo Duhalde Venegas" userId="c05aa51d-0b72-4e77-ab34-5b5da84f0f5d" providerId="ADAL" clId="{DE05DEE5-C3AD-4C52-AA86-DDB0F535054F}" dt="2025-03-23T20:32:42.782" v="559" actId="1076"/>
          <ac:picMkLst>
            <pc:docMk/>
            <pc:sldMk cId="2027961429" sldId="306"/>
            <ac:picMk id="3" creationId="{A0DAE632-611F-8137-E1B3-8B394378815C}"/>
          </ac:picMkLst>
        </pc:pic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  <pc:spChg chg="mod">
          <ac:chgData name="Diego Eduardo Duhalde Venegas" userId="c05aa51d-0b72-4e77-ab34-5b5da84f0f5d" providerId="ADAL" clId="{DE05DEE5-C3AD-4C52-AA86-DDB0F535054F}" dt="2025-03-23T20:34:13.879" v="561" actId="20577"/>
          <ac:spMkLst>
            <pc:docMk/>
            <pc:sldMk cId="1682755223" sldId="307"/>
            <ac:spMk id="575" creationId="{F7590319-B035-82C5-CD40-D2D777BE6118}"/>
          </ac:spMkLst>
        </pc:spChg>
        <pc:spChg chg="mod">
          <ac:chgData name="Diego Eduardo Duhalde Venegas" userId="c05aa51d-0b72-4e77-ab34-5b5da84f0f5d" providerId="ADAL" clId="{DE05DEE5-C3AD-4C52-AA86-DDB0F535054F}" dt="2025-03-23T20:34:53.760" v="731" actId="20577"/>
          <ac:spMkLst>
            <pc:docMk/>
            <pc:sldMk cId="1682755223" sldId="307"/>
            <ac:spMk id="576" creationId="{E2D744B0-BB48-1F2E-C666-35436BFB5A8E}"/>
          </ac:spMkLst>
        </pc:spChg>
        <pc:picChg chg="del">
          <ac:chgData name="Diego Eduardo Duhalde Venegas" userId="c05aa51d-0b72-4e77-ab34-5b5da84f0f5d" providerId="ADAL" clId="{DE05DEE5-C3AD-4C52-AA86-DDB0F535054F}" dt="2025-03-23T20:34:15.850" v="562" actId="478"/>
          <ac:picMkLst>
            <pc:docMk/>
            <pc:sldMk cId="1682755223" sldId="307"/>
            <ac:picMk id="3" creationId="{671D456C-47F2-A791-ACA6-9F406A6E8380}"/>
          </ac:picMkLst>
        </pc:picChg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615472F8-1999-B0B6-F4AE-857C29C2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A6CF4F5-A77C-9295-F11A-C8EFA177A8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1803BC3-55BE-51CA-F51A-FE3CC42C5D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78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A7D560B1-9FA6-A0E0-C784-638D2F95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A7E0C1A4-DC0B-EDEF-474B-01E8CA558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E0A4F80-0C34-650C-2854-8EC66F044B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9751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1EC04EA7-F0CC-B80C-C013-A5AAAF2A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85A66D0-F8BD-BF71-D1DD-630CACD038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2DA3F1E-0222-BC57-5DC0-DE31E04121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99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4263185-DB38-835D-ABB1-8033DE341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4AE8217D-FF0B-1474-1A59-43C5133F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1865EC01-3A24-36BB-88F5-63387E634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3774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2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Variables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String, Integer, Float, Boolean</a:t>
            </a:r>
            <a:endParaRPr dirty="0"/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EA1A668-4AE1-829E-3EDD-1E0D4262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C04D6306-82D5-3612-BEC2-EFA55335DEAA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AEFF8F7-9BC0-4C08-1F6F-0177F4119442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3D7D0355-ABDE-5FE8-0392-8AE98D0FCFAD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F8764BC7-B782-36BE-7EF7-4ADDD11B23D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19D1DB4A-45C9-C300-5AA1-C7DB0208CE30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F8B444A-3B1C-369F-059F-6965054D7AA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D59FD4E-84F3-7E80-085E-4C04B0BA859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0147E1C3-7A5A-FFC1-68BC-405318EE6C05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B834D541-0FDB-D9E8-C4AB-64E50D3D599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E79C64F1-61C1-1F1C-2B02-0CB6BFF3F657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893971F-067C-7BF2-0DB7-09956CA0ED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Operaciónes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5AEB1F-440F-4D74-4758-6C84ECCB13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Sumas, Restas, Multiplicación, División, Potencia, Modulo, Parte entera división.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8852B35A-1498-7236-F3BB-60DFA470EBBC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F5A2900C-C1D7-E89E-D4F9-B62BECF8BFE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3B8BF8C-1BEE-98BE-9D5C-930B837103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FA3DD62-D85A-E0A4-86ED-2175CFF9965B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E833C15-8F49-B213-403E-10B62009D796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9BBADA5-D5ED-5233-3D97-A3FA63712AD1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91CC39D8-8498-A6CF-A03F-0C24A3677964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55C62396-FDB2-51A5-ED64-6F06001F8C6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6B82D5B-001A-05FC-E8E9-DDFB6A874EFD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23F9A1D-2AAE-3712-BD33-EAAD1DE946CA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93201E43-066C-F1AA-34CF-9E8D6825576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FDA963F-2CCB-B4D5-99FE-268A72D6250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EF9FAB2-27DD-862A-9DC3-97C279C4162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F754AD49-6C38-71F4-0471-BE271CBE0E7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40A20BAC-E50F-B271-0AEA-609EAB3D135A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1042C83-CF37-F81D-9C08-BE46D122796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1CBD04F0-CE46-0BCD-FDA9-582967492E9B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7EC3B21-11EB-6153-EAB2-AAF016420DC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74384092-CDE2-E325-B469-E09F7E707C9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6FD6D556-EA17-E511-1675-16CCBC3491D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3730D1C-54C7-CA23-81C7-889035F31836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1895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B4C2D0F-6A3E-837F-A1EE-13C5FF589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ABF2E82-676E-2384-8E51-33494030A6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341E918C-7F9D-4131-3D2B-B42A21D470F2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A6C8221-E0A1-E554-8999-DE1408A4129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7140B704-3D77-C068-DE89-98F6349A162D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BF2F6ECA-5452-A36A-FB82-CC3D16F219D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22C5BD2-BC1E-6999-E3F8-D2E577BEF6B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CBB1FBD-E28D-70EE-89A0-BAEE6726581D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B23FC83-F91B-9CB8-F75E-864437CC173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03A007E-2A27-DE5E-1250-497D56DF8F3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E70810-E55B-F947-8B19-29EC22005F58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2456E17C-D80B-0CF5-F33D-278126980E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 en texto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5E41024-B2D2-0CD5-F384-F131C7EB1FB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Una nueva forma para ajustar los textos, más flexible y más amigable para prints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DCCCE02-C7F8-A483-5B4A-88CF007A8E87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1F622A58-E340-F074-1A19-1CCA0D43D04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76FDF45-77D3-8E86-3A76-01CDD60BB56B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25E3C12-63F8-DC9F-2E83-2A7944C7F00B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E51063C-9447-A4C7-9340-013649CD7DC9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46C88F9-3A42-23F2-2643-117A8370054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D31E898-720B-A68C-191F-DE528D7510A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6D2B488C-6AC5-D620-E639-627CC82CDCFB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9CAAC6B-7C31-4367-252B-C50E1220E4F4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EB128C48-7E06-47C1-93E3-6400C16A341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2CBB46CB-7C47-1A31-8B80-8C2286E9CFD8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0F77EB18-23D5-396A-95D8-EBBAFC5EB041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98A72E88-80E7-7ADD-5C88-9E6AEB03BCB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40EC776-AA5E-E008-189C-B55DB84F423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6F3FB0-2DDA-C58C-A23B-B98E2A86BB22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595FBF9-E5A5-A536-1503-9F9F58AF0D6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C19B37C-F5F7-E07C-96BB-6CAAE6FF0118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6EA8394-19C4-5BC7-1732-9DE090C8BF77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A786F50-8BA6-6D69-602E-C4DF22FCBA3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0AB56058-A1B2-12D6-1F72-ADE37D29F966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5B935A02-7A07-FBD6-C9E4-29DF911A318C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6498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D24E46F-151E-B527-0CC0-F0F4E609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85B0B73F-7046-2191-9F13-4CD2F74E880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5B90B3F-A55B-7EF9-69A1-8C4EB1969FC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83ABAB3-235F-285D-F272-4B67A8EEDBA3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655AA8B3-A029-1F4D-EC6A-1B068F05B8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D00A2ED4-0FDC-5BB1-FB58-E30ECB344C83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36EAEAC-F21D-4135-D715-B5E50C8C29FF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EE079D2-40C1-D71E-FFCF-37B272D46DD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4DC04BA1-CEAC-1B16-4A5F-154AB78A0B06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DA28BA0A-7F38-06FF-70B8-4C585B5EA92C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D7F53ED-A7D1-77EF-1C87-84BCC484AA3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72BD2A28-074E-04DB-F634-C90D94AAA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Input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2BAAD6-7502-6F2E-061D-9D2143524F9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Solicitar información al usuario por medio de la consola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33C71079-5781-89F3-5D59-06E115AEB26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DFC1EB2D-EB0E-5358-BE99-706F5B1061F0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DB6DEBE-D3FC-997B-E5F1-93A96CB541D0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D759735-761A-53B9-D1CC-692B7F54470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B78BF095-AD4D-578E-F1E1-0F771D28AAF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943A113-813B-4A71-C149-D0D81D39A10A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76BA48F-0B56-314B-5159-06386710C08E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242709E0-1049-EE69-9BA3-3A1C08C69F3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BFEAAE68-5E12-D793-F115-8610F51B8401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0A312A3C-304E-B79C-6F56-187E88585A88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B18B65C3-6486-5688-4F6D-421D0CC18036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E9866B79-0787-27D5-9626-9FC7FE05161C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C569E86-4171-0270-8CDB-E74ACB8B729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9A6C913-2360-ED85-5A39-C6CCB39FA59B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E11EDCFD-7609-3D69-7C63-6B3E74798973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E791C424-6673-D8D9-6D4D-A612381DA6A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C7ABE92A-8B6B-586F-01CF-EBF615D34E8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CA1E27D4-2BE5-EE36-B361-88392872E30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368EE08-936F-59E0-CEEF-24AAF802F76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D0506A60-EF42-CFB1-65C4-4B4F515C723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3778DC3-07FF-71DD-42A7-342801511AE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76326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Usted se encuentra en el final del semestre y quiere saber con que nota va a pasar el ramo de programación.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A0DAE632-611F-8137-E1B3-8B3943788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525" y="3118472"/>
            <a:ext cx="3781953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3967E87A-3A0C-9B0F-E225-E4E9C4E2F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EDEDEA0-732B-9A57-1691-84371D66C3AF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6E900C01-134F-7D9C-F024-701F4BC0EBC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4B08E10E-C8D2-37D0-39E7-60A5F52BEE8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A01203F-9F5F-7E15-8C94-06DBF8254EF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AF4E977-4C5C-3A04-BF11-D424389C5C79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B2F064B2-EA0C-0EA5-BDEF-D86AB08D5779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90948AF0-EE72-5D04-42B8-A5BA8640F57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1BF6DB50-E7CE-9637-56C6-A9326F94696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E350C545-8DB3-BCF4-697E-2C5C50152AD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DDD3E5E7-6AEA-8A08-C010-2E464E36A82C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F7590319-B035-82C5-CD40-D2D777BE61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E2D744B0-BB48-1F2E-C666-35436BFB5A8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4051" y="240410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 al ejercicio anterior a usted solo le falta la prueba 2 del ramo y quiere saber con que nota aprueba.</a:t>
            </a:r>
            <a:endParaRPr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9E0EE478-A42B-AAEB-03FD-09D93F3FAE6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82D86DFF-C20C-7960-B040-84F3B17F4F98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65DD940F-13DA-0F79-7916-E4B7D92D0AC5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A9BED683-F3A6-A2BD-52C2-E8CBFE910D4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E6603D-40EA-99EE-ED8E-FAEF73AAD2B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00A8E1AA-518A-55D5-1D83-4DA10CB675D6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05454BEC-1741-65AB-C7FE-51A99CDB4CA2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4A43C1A-9E40-ABFE-E63C-E5A74AEB352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E9BDE1F-D155-8445-174A-46EBDD82399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BF6AF774-FE2B-72D9-4317-2BAAED8856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1E6B5339-688F-CF66-36A4-D3DFAE7832F5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8DE842A8-D8E6-FD06-6C99-D8F4DA975D9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89008BD7-1511-8DF1-6281-DD9D4FE9863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D6F03B4F-1C49-4B0E-560F-DB7C07F321D6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924AD891-5ACE-7A6F-1DCC-C052806B3AE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409FB67-A503-650C-6DCD-9F5ED3490F2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7767F6F0-7EAE-5E43-5FBF-47B7768D3E05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7F18DB5-DBF1-E411-5620-EFB9D8F5615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001CEBD-9BC5-5119-B392-A78891531998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9D7B36BF-653E-EBB8-6AF7-CE5176B07651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1CE3638A-2C27-AB34-30CD-3F89E63ABFC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827552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118</Words>
  <Application>Microsoft Office PowerPoint</Application>
  <PresentationFormat>Presentación en pantalla (16:9)</PresentationFormat>
  <Paragraphs>20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Karla</vt:lpstr>
      <vt:lpstr>Rubik Black</vt:lpstr>
      <vt:lpstr>Soft Colors UI Design for Agencies Blue Variant by Slidesgo</vt:lpstr>
      <vt:lpstr>Ayudantía 2 Programación</vt:lpstr>
      <vt:lpstr>Variables</vt:lpstr>
      <vt:lpstr>Operaciónes</vt:lpstr>
      <vt:lpstr>F en texto</vt:lpstr>
      <vt:lpstr>Input</vt:lpstr>
      <vt:lpstr>Ejercicio 1</vt:lpstr>
      <vt:lpstr>Ejercicio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2025-03-23T20:34:55Z</dcterms:modified>
</cp:coreProperties>
</file>