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308" r:id="rId3"/>
    <p:sldId id="260" r:id="rId4"/>
    <p:sldId id="305" r:id="rId5"/>
    <p:sldId id="303" r:id="rId6"/>
    <p:sldId id="302" r:id="rId7"/>
    <p:sldId id="306" r:id="rId8"/>
    <p:sldId id="307" r:id="rId9"/>
  </p:sldIdLst>
  <p:sldSz cx="9144000" cy="5143500" type="screen16x9"/>
  <p:notesSz cx="6858000" cy="9144000"/>
  <p:embeddedFontLst>
    <p:embeddedFont>
      <p:font typeface="Karla" pitchFamily="2" charset="0"/>
      <p:regular r:id="rId11"/>
      <p:bold r:id="rId12"/>
      <p:italic r:id="rId13"/>
      <p:boldItalic r:id="rId14"/>
    </p:embeddedFont>
    <p:embeddedFont>
      <p:font typeface="Rubik Black" panose="020B0604020202020204" charset="-79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8F5B34-0F99-4A48-A695-EC35D2EA70C4}" v="11" dt="2025-03-29T18:52:16.601"/>
  </p1510:revLst>
</p1510:revInfo>
</file>

<file path=ppt/tableStyles.xml><?xml version="1.0" encoding="utf-8"?>
<a:tblStyleLst xmlns:a="http://schemas.openxmlformats.org/drawingml/2006/main" def="{41F9554D-16B9-4E13-B3D8-5B434A710F54}">
  <a:tblStyle styleId="{41F9554D-16B9-4E13-B3D8-5B434A710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42F2CE-4686-4C23-86F3-584E3425FF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duardo Duhalde Venegas" userId="c05aa51d-0b72-4e77-ab34-5b5da84f0f5d" providerId="ADAL" clId="{518F5B34-0F99-4A48-A695-EC35D2EA70C4}"/>
    <pc:docChg chg="undo custSel addSld modSld sldOrd">
      <pc:chgData name="Diego Eduardo Duhalde Venegas" userId="c05aa51d-0b72-4e77-ab34-5b5da84f0f5d" providerId="ADAL" clId="{518F5B34-0F99-4A48-A695-EC35D2EA70C4}" dt="2025-03-29T19:05:52.884" v="502" actId="20577"/>
      <pc:docMkLst>
        <pc:docMk/>
      </pc:docMkLst>
      <pc:sldChg chg="modSp mod">
        <pc:chgData name="Diego Eduardo Duhalde Venegas" userId="c05aa51d-0b72-4e77-ab34-5b5da84f0f5d" providerId="ADAL" clId="{518F5B34-0F99-4A48-A695-EC35D2EA70C4}" dt="2025-03-29T18:43:49.124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518F5B34-0F99-4A48-A695-EC35D2EA70C4}" dt="2025-03-29T18:43:49.124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518F5B34-0F99-4A48-A695-EC35D2EA70C4}" dt="2025-03-29T19:05:36.730" v="500" actId="20577"/>
        <pc:sldMkLst>
          <pc:docMk/>
          <pc:sldMk cId="0" sldId="260"/>
        </pc:sldMkLst>
        <pc:spChg chg="mod">
          <ac:chgData name="Diego Eduardo Duhalde Venegas" userId="c05aa51d-0b72-4e77-ab34-5b5da84f0f5d" providerId="ADAL" clId="{518F5B34-0F99-4A48-A695-EC35D2EA70C4}" dt="2025-03-29T18:43:57.713" v="9" actId="20577"/>
          <ac:spMkLst>
            <pc:docMk/>
            <pc:sldMk cId="0" sldId="260"/>
            <ac:spMk id="575" creationId="{00000000-0000-0000-0000-000000000000}"/>
          </ac:spMkLst>
        </pc:spChg>
        <pc:spChg chg="mod">
          <ac:chgData name="Diego Eduardo Duhalde Venegas" userId="c05aa51d-0b72-4e77-ab34-5b5da84f0f5d" providerId="ADAL" clId="{518F5B34-0F99-4A48-A695-EC35D2EA70C4}" dt="2025-03-29T19:05:36.730" v="500" actId="20577"/>
          <ac:spMkLst>
            <pc:docMk/>
            <pc:sldMk cId="0" sldId="260"/>
            <ac:spMk id="576" creationId="{00000000-0000-0000-0000-000000000000}"/>
          </ac:spMkLst>
        </pc:spChg>
      </pc:sldChg>
      <pc:sldChg chg="addSp delSp modSp mod">
        <pc:chgData name="Diego Eduardo Duhalde Venegas" userId="c05aa51d-0b72-4e77-ab34-5b5da84f0f5d" providerId="ADAL" clId="{518F5B34-0F99-4A48-A695-EC35D2EA70C4}" dt="2025-03-29T18:52:22.959" v="409" actId="20577"/>
        <pc:sldMkLst>
          <pc:docMk/>
          <pc:sldMk cId="2763261307" sldId="302"/>
        </pc:sldMkLst>
        <pc:spChg chg="add del">
          <ac:chgData name="Diego Eduardo Duhalde Venegas" userId="c05aa51d-0b72-4e77-ab34-5b5da84f0f5d" providerId="ADAL" clId="{518F5B34-0F99-4A48-A695-EC35D2EA70C4}" dt="2025-03-29T18:52:16.600" v="405" actId="478"/>
          <ac:spMkLst>
            <pc:docMk/>
            <pc:sldMk cId="2763261307" sldId="302"/>
            <ac:spMk id="2" creationId="{EE49AA56-45E0-FC6D-4EFA-BDA6F278F1DD}"/>
          </ac:spMkLst>
        </pc:spChg>
        <pc:spChg chg="mod">
          <ac:chgData name="Diego Eduardo Duhalde Venegas" userId="c05aa51d-0b72-4e77-ab34-5b5da84f0f5d" providerId="ADAL" clId="{518F5B34-0F99-4A48-A695-EC35D2EA70C4}" dt="2025-03-29T18:48:24.849" v="337" actId="20577"/>
          <ac:spMkLst>
            <pc:docMk/>
            <pc:sldMk cId="2763261307" sldId="302"/>
            <ac:spMk id="575" creationId="{72BD2A28-074E-04DB-F634-C90D94AAAE74}"/>
          </ac:spMkLst>
        </pc:spChg>
        <pc:spChg chg="mod">
          <ac:chgData name="Diego Eduardo Duhalde Venegas" userId="c05aa51d-0b72-4e77-ab34-5b5da84f0f5d" providerId="ADAL" clId="{518F5B34-0F99-4A48-A695-EC35D2EA70C4}" dt="2025-03-29T18:52:22.959" v="409" actId="20577"/>
          <ac:spMkLst>
            <pc:docMk/>
            <pc:sldMk cId="2763261307" sldId="302"/>
            <ac:spMk id="576" creationId="{B52BAAD6-7502-6F2E-061D-9D2143524F9B}"/>
          </ac:spMkLst>
        </pc:spChg>
      </pc:sldChg>
      <pc:sldChg chg="addSp delSp modSp mod">
        <pc:chgData name="Diego Eduardo Duhalde Venegas" userId="c05aa51d-0b72-4e77-ab34-5b5da84f0f5d" providerId="ADAL" clId="{518F5B34-0F99-4A48-A695-EC35D2EA70C4}" dt="2025-03-29T18:51:48.056" v="403" actId="20577"/>
        <pc:sldMkLst>
          <pc:docMk/>
          <pc:sldMk cId="1764989878" sldId="303"/>
        </pc:sldMkLst>
        <pc:spChg chg="add del">
          <ac:chgData name="Diego Eduardo Duhalde Venegas" userId="c05aa51d-0b72-4e77-ab34-5b5da84f0f5d" providerId="ADAL" clId="{518F5B34-0F99-4A48-A695-EC35D2EA70C4}" dt="2025-03-29T18:51:32.586" v="394" actId="478"/>
          <ac:spMkLst>
            <pc:docMk/>
            <pc:sldMk cId="1764989878" sldId="303"/>
            <ac:spMk id="2" creationId="{F039A494-9EA7-0FEC-E5F6-62195512FAF4}"/>
          </ac:spMkLst>
        </pc:spChg>
        <pc:spChg chg="mod">
          <ac:chgData name="Diego Eduardo Duhalde Venegas" userId="c05aa51d-0b72-4e77-ab34-5b5da84f0f5d" providerId="ADAL" clId="{518F5B34-0F99-4A48-A695-EC35D2EA70C4}" dt="2025-03-29T18:48:21.144" v="333" actId="20577"/>
          <ac:spMkLst>
            <pc:docMk/>
            <pc:sldMk cId="1764989878" sldId="303"/>
            <ac:spMk id="575" creationId="{2456E17C-D80B-0CF5-F33D-278126980E1A}"/>
          </ac:spMkLst>
        </pc:spChg>
        <pc:spChg chg="mod">
          <ac:chgData name="Diego Eduardo Duhalde Venegas" userId="c05aa51d-0b72-4e77-ab34-5b5da84f0f5d" providerId="ADAL" clId="{518F5B34-0F99-4A48-A695-EC35D2EA70C4}" dt="2025-03-29T18:51:48.056" v="403" actId="20577"/>
          <ac:spMkLst>
            <pc:docMk/>
            <pc:sldMk cId="1764989878" sldId="303"/>
            <ac:spMk id="576" creationId="{25E41024-B2D2-0CD5-F384-F131C7EB1FB3}"/>
          </ac:spMkLst>
        </pc:spChg>
      </pc:sldChg>
      <pc:sldChg chg="addSp delSp modSp mod">
        <pc:chgData name="Diego Eduardo Duhalde Venegas" userId="c05aa51d-0b72-4e77-ab34-5b5da84f0f5d" providerId="ADAL" clId="{518F5B34-0F99-4A48-A695-EC35D2EA70C4}" dt="2025-03-29T18:50:56.793" v="392" actId="20577"/>
        <pc:sldMkLst>
          <pc:docMk/>
          <pc:sldMk cId="1818953712" sldId="305"/>
        </pc:sldMkLst>
        <pc:spChg chg="add">
          <ac:chgData name="Diego Eduardo Duhalde Venegas" userId="c05aa51d-0b72-4e77-ab34-5b5da84f0f5d" providerId="ADAL" clId="{518F5B34-0F99-4A48-A695-EC35D2EA70C4}" dt="2025-03-29T18:50:20.239" v="338"/>
          <ac:spMkLst>
            <pc:docMk/>
            <pc:sldMk cId="1818953712" sldId="305"/>
            <ac:spMk id="2" creationId="{7B3E945A-05D6-C3FE-69AE-2D0A5A5F4FC8}"/>
          </ac:spMkLst>
        </pc:spChg>
        <pc:spChg chg="add mod">
          <ac:chgData name="Diego Eduardo Duhalde Venegas" userId="c05aa51d-0b72-4e77-ab34-5b5da84f0f5d" providerId="ADAL" clId="{518F5B34-0F99-4A48-A695-EC35D2EA70C4}" dt="2025-03-29T18:50:22.703" v="340"/>
          <ac:spMkLst>
            <pc:docMk/>
            <pc:sldMk cId="1818953712" sldId="305"/>
            <ac:spMk id="3" creationId="{1CDCCAD3-C291-7F72-82BE-871121522BB9}"/>
          </ac:spMkLst>
        </pc:spChg>
        <pc:spChg chg="add del mod">
          <ac:chgData name="Diego Eduardo Duhalde Venegas" userId="c05aa51d-0b72-4e77-ab34-5b5da84f0f5d" providerId="ADAL" clId="{518F5B34-0F99-4A48-A695-EC35D2EA70C4}" dt="2025-03-29T18:50:30.543" v="344" actId="478"/>
          <ac:spMkLst>
            <pc:docMk/>
            <pc:sldMk cId="1818953712" sldId="305"/>
            <ac:spMk id="4" creationId="{6471105C-E8BE-1FDC-58D4-CBA1DA94AF11}"/>
          </ac:spMkLst>
        </pc:spChg>
        <pc:spChg chg="mod">
          <ac:chgData name="Diego Eduardo Duhalde Venegas" userId="c05aa51d-0b72-4e77-ab34-5b5da84f0f5d" providerId="ADAL" clId="{518F5B34-0F99-4A48-A695-EC35D2EA70C4}" dt="2025-03-29T18:47:40.327" v="325" actId="20577"/>
          <ac:spMkLst>
            <pc:docMk/>
            <pc:sldMk cId="1818953712" sldId="305"/>
            <ac:spMk id="575" creationId="{0893971F-067C-7BF2-0DB7-09956CA0EDE0}"/>
          </ac:spMkLst>
        </pc:spChg>
        <pc:spChg chg="mod">
          <ac:chgData name="Diego Eduardo Duhalde Venegas" userId="c05aa51d-0b72-4e77-ab34-5b5da84f0f5d" providerId="ADAL" clId="{518F5B34-0F99-4A48-A695-EC35D2EA70C4}" dt="2025-03-29T18:50:56.793" v="392" actId="20577"/>
          <ac:spMkLst>
            <pc:docMk/>
            <pc:sldMk cId="1818953712" sldId="305"/>
            <ac:spMk id="576" creationId="{B65AEB1F-440F-4D74-4758-6C84ECCB139A}"/>
          </ac:spMkLst>
        </pc:spChg>
      </pc:sldChg>
      <pc:sldChg chg="delSp modSp mod">
        <pc:chgData name="Diego Eduardo Duhalde Venegas" userId="c05aa51d-0b72-4e77-ab34-5b5da84f0f5d" providerId="ADAL" clId="{518F5B34-0F99-4A48-A695-EC35D2EA70C4}" dt="2025-03-29T18:56:12.855" v="416" actId="478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518F5B34-0F99-4A48-A695-EC35D2EA70C4}" dt="2025-03-29T18:56:09.709" v="415" actId="20577"/>
          <ac:spMkLst>
            <pc:docMk/>
            <pc:sldMk cId="2027961429" sldId="306"/>
            <ac:spMk id="576" creationId="{75A41356-9D6B-3D63-78D0-4648372EA9A9}"/>
          </ac:spMkLst>
        </pc:spChg>
        <pc:picChg chg="del">
          <ac:chgData name="Diego Eduardo Duhalde Venegas" userId="c05aa51d-0b72-4e77-ab34-5b5da84f0f5d" providerId="ADAL" clId="{518F5B34-0F99-4A48-A695-EC35D2EA70C4}" dt="2025-03-29T18:56:12.855" v="416" actId="478"/>
          <ac:picMkLst>
            <pc:docMk/>
            <pc:sldMk cId="2027961429" sldId="306"/>
            <ac:picMk id="3" creationId="{A0DAE632-611F-8137-E1B3-8B394378815C}"/>
          </ac:picMkLst>
        </pc:picChg>
      </pc:sldChg>
      <pc:sldChg chg="modSp mod">
        <pc:chgData name="Diego Eduardo Duhalde Venegas" userId="c05aa51d-0b72-4e77-ab34-5b5da84f0f5d" providerId="ADAL" clId="{518F5B34-0F99-4A48-A695-EC35D2EA70C4}" dt="2025-03-29T19:05:52.884" v="502" actId="20577"/>
        <pc:sldMkLst>
          <pc:docMk/>
          <pc:sldMk cId="1682755223" sldId="307"/>
        </pc:sldMkLst>
        <pc:spChg chg="mod">
          <ac:chgData name="Diego Eduardo Duhalde Venegas" userId="c05aa51d-0b72-4e77-ab34-5b5da84f0f5d" providerId="ADAL" clId="{518F5B34-0F99-4A48-A695-EC35D2EA70C4}" dt="2025-03-29T19:05:52.884" v="502" actId="20577"/>
          <ac:spMkLst>
            <pc:docMk/>
            <pc:sldMk cId="1682755223" sldId="307"/>
            <ac:spMk id="576" creationId="{E2D744B0-BB48-1F2E-C666-35436BFB5A8E}"/>
          </ac:spMkLst>
        </pc:spChg>
      </pc:sldChg>
      <pc:sldChg chg="modSp add mod ord">
        <pc:chgData name="Diego Eduardo Duhalde Venegas" userId="c05aa51d-0b72-4e77-ab34-5b5da84f0f5d" providerId="ADAL" clId="{518F5B34-0F99-4A48-A695-EC35D2EA70C4}" dt="2025-03-29T19:05:31.858" v="498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518F5B34-0F99-4A48-A695-EC35D2EA70C4}" dt="2025-03-29T18:46:04.922" v="173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518F5B34-0F99-4A48-A695-EC35D2EA70C4}" dt="2025-03-29T19:05:31.858" v="498" actId="20577"/>
          <ac:spMkLst>
            <pc:docMk/>
            <pc:sldMk cId="712488996" sldId="308"/>
            <ac:spMk id="576" creationId="{0DE4F5DB-3D8F-FA7C-1CB6-4834754A9511}"/>
          </ac:spMkLst>
        </pc:spChg>
      </pc:sldChg>
    </pc:docChg>
  </pc:docChgLst>
  <pc:docChgLst>
    <pc:chgData name="Diego Eduardo Duhalde Venegas" userId="c05aa51d-0b72-4e77-ab34-5b5da84f0f5d" providerId="ADAL" clId="{D184ED30-0ADD-449F-9559-20BADD6A17E3}"/>
    <pc:docChg chg="custSel addSld delSld modSld sldOrd delMainMaster">
      <pc:chgData name="Diego Eduardo Duhalde Venegas" userId="c05aa51d-0b72-4e77-ab34-5b5da84f0f5d" providerId="ADAL" clId="{D184ED30-0ADD-449F-9559-20BADD6A17E3}" dt="2025-03-17T01:28:01.275" v="238" actId="20577"/>
      <pc:docMkLst>
        <pc:docMk/>
      </pc:docMkLst>
      <pc:sldChg chg="modSp del mod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57"/>
        </pc:sldMkLst>
      </pc:sldChg>
      <pc:sldChg chg="modSp mod ord modNotes">
        <pc:chgData name="Diego Eduardo Duhalde Venegas" userId="c05aa51d-0b72-4e77-ab34-5b5da84f0f5d" providerId="ADAL" clId="{D184ED30-0ADD-449F-9559-20BADD6A17E3}" dt="2025-03-17T01:12:37.784" v="107" actId="20577"/>
        <pc:sldMkLst>
          <pc:docMk/>
          <pc:sldMk cId="0" sldId="260"/>
        </pc:sldMkLst>
        <pc:spChg chg="mod">
          <ac:chgData name="Diego Eduardo Duhalde Venegas" userId="c05aa51d-0b72-4e77-ab34-5b5da84f0f5d" providerId="ADAL" clId="{D184ED30-0ADD-449F-9559-20BADD6A17E3}" dt="2025-03-17T00:15:04.866" v="14" actId="20577"/>
          <ac:spMkLst>
            <pc:docMk/>
            <pc:sldMk cId="0" sldId="260"/>
            <ac:spMk id="575" creationId="{00000000-0000-0000-0000-000000000000}"/>
          </ac:spMkLst>
        </pc:spChg>
        <pc:spChg chg="mod">
          <ac:chgData name="Diego Eduardo Duhalde Venegas" userId="c05aa51d-0b72-4e77-ab34-5b5da84f0f5d" providerId="ADAL" clId="{D184ED30-0ADD-449F-9559-20BADD6A17E3}" dt="2025-03-17T01:12:37.784" v="107" actId="20577"/>
          <ac:spMkLst>
            <pc:docMk/>
            <pc:sldMk cId="0" sldId="260"/>
            <ac:spMk id="576" creationId="{00000000-0000-0000-0000-000000000000}"/>
          </ac:spMkLst>
        </pc:spChg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9"/>
        </pc:sldMkLst>
      </pc:sldChg>
      <pc:sldChg chg="modSp add mod">
        <pc:chgData name="Diego Eduardo Duhalde Venegas" userId="c05aa51d-0b72-4e77-ab34-5b5da84f0f5d" providerId="ADAL" clId="{D184ED30-0ADD-449F-9559-20BADD6A17E3}" dt="2025-03-17T01:22:52.744" v="136" actId="20577"/>
        <pc:sldMkLst>
          <pc:docMk/>
          <pc:sldMk cId="2037158664" sldId="301"/>
        </pc:sldMkLst>
      </pc:sldChg>
      <pc:sldChg chg="modSp add mod">
        <pc:chgData name="Diego Eduardo Duhalde Venegas" userId="c05aa51d-0b72-4e77-ab34-5b5da84f0f5d" providerId="ADAL" clId="{D184ED30-0ADD-449F-9559-20BADD6A17E3}" dt="2025-03-17T01:24:16.519" v="163" actId="20577"/>
        <pc:sldMkLst>
          <pc:docMk/>
          <pc:sldMk cId="2763261307" sldId="302"/>
        </pc:sldMkLst>
        <pc:spChg chg="mod">
          <ac:chgData name="Diego Eduardo Duhalde Venegas" userId="c05aa51d-0b72-4e77-ab34-5b5da84f0f5d" providerId="ADAL" clId="{D184ED30-0ADD-449F-9559-20BADD6A17E3}" dt="2025-03-17T01:24:16.519" v="163" actId="20577"/>
          <ac:spMkLst>
            <pc:docMk/>
            <pc:sldMk cId="2763261307" sldId="302"/>
            <ac:spMk id="576" creationId="{B52BAAD6-7502-6F2E-061D-9D2143524F9B}"/>
          </ac:spMkLst>
        </pc:spChg>
      </pc:sldChg>
      <pc:sldChg chg="modSp add mod">
        <pc:chgData name="Diego Eduardo Duhalde Venegas" userId="c05aa51d-0b72-4e77-ab34-5b5da84f0f5d" providerId="ADAL" clId="{D184ED30-0ADD-449F-9559-20BADD6A17E3}" dt="2025-03-17T01:24:35.365" v="188" actId="20577"/>
        <pc:sldMkLst>
          <pc:docMk/>
          <pc:sldMk cId="1764989878" sldId="303"/>
        </pc:sldMkLst>
        <pc:spChg chg="mod">
          <ac:chgData name="Diego Eduardo Duhalde Venegas" userId="c05aa51d-0b72-4e77-ab34-5b5da84f0f5d" providerId="ADAL" clId="{D184ED30-0ADD-449F-9559-20BADD6A17E3}" dt="2025-03-17T01:24:35.365" v="188" actId="20577"/>
          <ac:spMkLst>
            <pc:docMk/>
            <pc:sldMk cId="1764989878" sldId="303"/>
            <ac:spMk id="576" creationId="{25E41024-B2D2-0CD5-F384-F131C7EB1FB3}"/>
          </ac:spMkLst>
        </pc:spChg>
      </pc:sldChg>
      <pc:sldChg chg="modSp add mod">
        <pc:chgData name="Diego Eduardo Duhalde Venegas" userId="c05aa51d-0b72-4e77-ab34-5b5da84f0f5d" providerId="ADAL" clId="{D184ED30-0ADD-449F-9559-20BADD6A17E3}" dt="2025-03-17T01:28:01.275" v="238" actId="20577"/>
        <pc:sldMkLst>
          <pc:docMk/>
          <pc:sldMk cId="3632075584" sldId="304"/>
        </pc:sldMkLst>
      </pc:sldChg>
      <pc:sldMasterChg chg="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5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  <pc:docChgLst>
    <pc:chgData name="Diego Eduardo Duhalde Venegas" userId="c05aa51d-0b72-4e77-ab34-5b5da84f0f5d" providerId="ADAL" clId="{DE05DEE5-C3AD-4C52-AA86-DDB0F535054F}"/>
    <pc:docChg chg="undo custSel addSld delSld modSld">
      <pc:chgData name="Diego Eduardo Duhalde Venegas" userId="c05aa51d-0b72-4e77-ab34-5b5da84f0f5d" providerId="ADAL" clId="{DE05DEE5-C3AD-4C52-AA86-DDB0F535054F}" dt="2025-03-23T20:34:53.760" v="731" actId="20577"/>
      <pc:docMkLst>
        <pc:docMk/>
      </pc:docMkLst>
      <pc:sldChg chg="modSp mod">
        <pc:chgData name="Diego Eduardo Duhalde Venegas" userId="c05aa51d-0b72-4e77-ab34-5b5da84f0f5d" providerId="ADAL" clId="{DE05DEE5-C3AD-4C52-AA86-DDB0F535054F}" dt="2025-03-23T19:40:38.481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DE05DEE5-C3AD-4C52-AA86-DDB0F535054F}" dt="2025-03-23T19:40:38.481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DE05DEE5-C3AD-4C52-AA86-DDB0F535054F}" dt="2025-03-23T19:40:41.983" v="3" actId="47"/>
        <pc:sldMkLst>
          <pc:docMk/>
          <pc:sldMk cId="0" sldId="258"/>
        </pc:sldMkLst>
      </pc:sldChg>
      <pc:sldChg chg="del">
        <pc:chgData name="Diego Eduardo Duhalde Venegas" userId="c05aa51d-0b72-4e77-ab34-5b5da84f0f5d" providerId="ADAL" clId="{DE05DEE5-C3AD-4C52-AA86-DDB0F535054F}" dt="2025-03-23T19:40:40.566" v="1" actId="47"/>
        <pc:sldMkLst>
          <pc:docMk/>
          <pc:sldMk cId="0" sldId="259"/>
        </pc:sldMkLst>
      </pc:sldChg>
      <pc:sldChg chg="modSp mod">
        <pc:chgData name="Diego Eduardo Duhalde Venegas" userId="c05aa51d-0b72-4e77-ab34-5b5da84f0f5d" providerId="ADAL" clId="{DE05DEE5-C3AD-4C52-AA86-DDB0F535054F}" dt="2025-03-23T19:46:03.394" v="210" actId="20577"/>
        <pc:sldMkLst>
          <pc:docMk/>
          <pc:sldMk cId="0" sldId="260"/>
        </pc:sldMkLst>
        <pc:spChg chg="mod">
          <ac:chgData name="Diego Eduardo Duhalde Venegas" userId="c05aa51d-0b72-4e77-ab34-5b5da84f0f5d" providerId="ADAL" clId="{DE05DEE5-C3AD-4C52-AA86-DDB0F535054F}" dt="2025-03-23T19:45:44.372" v="171" actId="20577"/>
          <ac:spMkLst>
            <pc:docMk/>
            <pc:sldMk cId="0" sldId="260"/>
            <ac:spMk id="575" creationId="{00000000-0000-0000-0000-000000000000}"/>
          </ac:spMkLst>
        </pc:spChg>
        <pc:spChg chg="mod">
          <ac:chgData name="Diego Eduardo Duhalde Venegas" userId="c05aa51d-0b72-4e77-ab34-5b5da84f0f5d" providerId="ADAL" clId="{DE05DEE5-C3AD-4C52-AA86-DDB0F535054F}" dt="2025-03-23T19:46:03.394" v="210" actId="20577"/>
          <ac:spMkLst>
            <pc:docMk/>
            <pc:sldMk cId="0" sldId="260"/>
            <ac:spMk id="576" creationId="{00000000-0000-0000-0000-000000000000}"/>
          </ac:spMkLst>
        </pc:spChg>
      </pc:sldChg>
      <pc:sldChg chg="del">
        <pc:chgData name="Diego Eduardo Duhalde Venegas" userId="c05aa51d-0b72-4e77-ab34-5b5da84f0f5d" providerId="ADAL" clId="{DE05DEE5-C3AD-4C52-AA86-DDB0F535054F}" dt="2025-03-23T19:40:41.256" v="2" actId="47"/>
        <pc:sldMkLst>
          <pc:docMk/>
          <pc:sldMk cId="2357000342" sldId="300"/>
        </pc:sldMkLst>
      </pc:sldChg>
      <pc:sldChg chg="del">
        <pc:chgData name="Diego Eduardo Duhalde Venegas" userId="c05aa51d-0b72-4e77-ab34-5b5da84f0f5d" providerId="ADAL" clId="{DE05DEE5-C3AD-4C52-AA86-DDB0F535054F}" dt="2025-03-23T20:20:42.549" v="392" actId="47"/>
        <pc:sldMkLst>
          <pc:docMk/>
          <pc:sldMk cId="2037158664" sldId="301"/>
        </pc:sldMkLst>
      </pc:sldChg>
      <pc:sldChg chg="modSp mod">
        <pc:chgData name="Diego Eduardo Duhalde Venegas" userId="c05aa51d-0b72-4e77-ab34-5b5da84f0f5d" providerId="ADAL" clId="{DE05DEE5-C3AD-4C52-AA86-DDB0F535054F}" dt="2025-03-23T20:20:37.856" v="391" actId="20577"/>
        <pc:sldMkLst>
          <pc:docMk/>
          <pc:sldMk cId="2763261307" sldId="302"/>
        </pc:sldMkLst>
        <pc:spChg chg="mod">
          <ac:chgData name="Diego Eduardo Duhalde Venegas" userId="c05aa51d-0b72-4e77-ab34-5b5da84f0f5d" providerId="ADAL" clId="{DE05DEE5-C3AD-4C52-AA86-DDB0F535054F}" dt="2025-03-23T20:20:23.997" v="331" actId="20577"/>
          <ac:spMkLst>
            <pc:docMk/>
            <pc:sldMk cId="2763261307" sldId="302"/>
            <ac:spMk id="575" creationId="{72BD2A28-074E-04DB-F634-C90D94AAAE74}"/>
          </ac:spMkLst>
        </pc:spChg>
        <pc:spChg chg="mod">
          <ac:chgData name="Diego Eduardo Duhalde Venegas" userId="c05aa51d-0b72-4e77-ab34-5b5da84f0f5d" providerId="ADAL" clId="{DE05DEE5-C3AD-4C52-AA86-DDB0F535054F}" dt="2025-03-23T20:20:37.856" v="391" actId="20577"/>
          <ac:spMkLst>
            <pc:docMk/>
            <pc:sldMk cId="2763261307" sldId="302"/>
            <ac:spMk id="576" creationId="{B52BAAD6-7502-6F2E-061D-9D2143524F9B}"/>
          </ac:spMkLst>
        </pc:spChg>
      </pc:sldChg>
      <pc:sldChg chg="modSp mod">
        <pc:chgData name="Diego Eduardo Duhalde Venegas" userId="c05aa51d-0b72-4e77-ab34-5b5da84f0f5d" providerId="ADAL" clId="{DE05DEE5-C3AD-4C52-AA86-DDB0F535054F}" dt="2025-03-23T20:20:13.876" v="326" actId="20577"/>
        <pc:sldMkLst>
          <pc:docMk/>
          <pc:sldMk cId="1764989878" sldId="303"/>
        </pc:sldMkLst>
        <pc:spChg chg="mod">
          <ac:chgData name="Diego Eduardo Duhalde Venegas" userId="c05aa51d-0b72-4e77-ab34-5b5da84f0f5d" providerId="ADAL" clId="{DE05DEE5-C3AD-4C52-AA86-DDB0F535054F}" dt="2025-03-23T20:19:53.235" v="238" actId="20577"/>
          <ac:spMkLst>
            <pc:docMk/>
            <pc:sldMk cId="1764989878" sldId="303"/>
            <ac:spMk id="575" creationId="{2456E17C-D80B-0CF5-F33D-278126980E1A}"/>
          </ac:spMkLst>
        </pc:spChg>
        <pc:spChg chg="mod">
          <ac:chgData name="Diego Eduardo Duhalde Venegas" userId="c05aa51d-0b72-4e77-ab34-5b5da84f0f5d" providerId="ADAL" clId="{DE05DEE5-C3AD-4C52-AA86-DDB0F535054F}" dt="2025-03-23T20:20:13.876" v="326" actId="20577"/>
          <ac:spMkLst>
            <pc:docMk/>
            <pc:sldMk cId="1764989878" sldId="303"/>
            <ac:spMk id="576" creationId="{25E41024-B2D2-0CD5-F384-F131C7EB1FB3}"/>
          </ac:spMkLst>
        </pc:spChg>
      </pc:sldChg>
      <pc:sldChg chg="del">
        <pc:chgData name="Diego Eduardo Duhalde Venegas" userId="c05aa51d-0b72-4e77-ab34-5b5da84f0f5d" providerId="ADAL" clId="{DE05DEE5-C3AD-4C52-AA86-DDB0F535054F}" dt="2025-03-23T20:20:42.549" v="392" actId="47"/>
        <pc:sldMkLst>
          <pc:docMk/>
          <pc:sldMk cId="3632075584" sldId="304"/>
        </pc:sldMkLst>
      </pc:sldChg>
      <pc:sldChg chg="add">
        <pc:chgData name="Diego Eduardo Duhalde Venegas" userId="c05aa51d-0b72-4e77-ab34-5b5da84f0f5d" providerId="ADAL" clId="{DE05DEE5-C3AD-4C52-AA86-DDB0F535054F}" dt="2025-03-23T19:45:39.171" v="160"/>
        <pc:sldMkLst>
          <pc:docMk/>
          <pc:sldMk cId="1818953712" sldId="305"/>
        </pc:sldMkLst>
      </pc:sldChg>
      <pc:sldChg chg="add del">
        <pc:chgData name="Diego Eduardo Duhalde Venegas" userId="c05aa51d-0b72-4e77-ab34-5b5da84f0f5d" providerId="ADAL" clId="{DE05DEE5-C3AD-4C52-AA86-DDB0F535054F}" dt="2025-03-23T19:44:54.632" v="159"/>
        <pc:sldMkLst>
          <pc:docMk/>
          <pc:sldMk cId="1881180806" sldId="305"/>
        </pc:sldMkLst>
      </pc:sldChg>
      <pc:sldChg chg="addSp modSp add mod">
        <pc:chgData name="Diego Eduardo Duhalde Venegas" userId="c05aa51d-0b72-4e77-ab34-5b5da84f0f5d" providerId="ADAL" clId="{DE05DEE5-C3AD-4C52-AA86-DDB0F535054F}" dt="2025-03-23T20:32:42.782" v="559" actId="1076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DE05DEE5-C3AD-4C52-AA86-DDB0F535054F}" dt="2025-03-23T20:29:21.747" v="404" actId="20577"/>
          <ac:spMkLst>
            <pc:docMk/>
            <pc:sldMk cId="2027961429" sldId="306"/>
            <ac:spMk id="575" creationId="{67DE26BE-2472-4ADE-8DFA-9035411A9B3A}"/>
          </ac:spMkLst>
        </pc:spChg>
        <pc:spChg chg="mod">
          <ac:chgData name="Diego Eduardo Duhalde Venegas" userId="c05aa51d-0b72-4e77-ab34-5b5da84f0f5d" providerId="ADAL" clId="{DE05DEE5-C3AD-4C52-AA86-DDB0F535054F}" dt="2025-03-23T20:32:38.250" v="558" actId="1076"/>
          <ac:spMkLst>
            <pc:docMk/>
            <pc:sldMk cId="2027961429" sldId="306"/>
            <ac:spMk id="576" creationId="{75A41356-9D6B-3D63-78D0-4648372EA9A9}"/>
          </ac:spMkLst>
        </pc:spChg>
      </pc:sldChg>
      <pc:sldChg chg="delSp modSp add mod">
        <pc:chgData name="Diego Eduardo Duhalde Venegas" userId="c05aa51d-0b72-4e77-ab34-5b5da84f0f5d" providerId="ADAL" clId="{DE05DEE5-C3AD-4C52-AA86-DDB0F535054F}" dt="2025-03-23T20:34:53.760" v="731" actId="20577"/>
        <pc:sldMkLst>
          <pc:docMk/>
          <pc:sldMk cId="1682755223" sldId="307"/>
        </pc:sldMkLst>
        <pc:spChg chg="mod">
          <ac:chgData name="Diego Eduardo Duhalde Venegas" userId="c05aa51d-0b72-4e77-ab34-5b5da84f0f5d" providerId="ADAL" clId="{DE05DEE5-C3AD-4C52-AA86-DDB0F535054F}" dt="2025-03-23T20:34:13.879" v="561" actId="20577"/>
          <ac:spMkLst>
            <pc:docMk/>
            <pc:sldMk cId="1682755223" sldId="307"/>
            <ac:spMk id="575" creationId="{F7590319-B035-82C5-CD40-D2D777BE6118}"/>
          </ac:spMkLst>
        </pc:spChg>
        <pc:spChg chg="mod">
          <ac:chgData name="Diego Eduardo Duhalde Venegas" userId="c05aa51d-0b72-4e77-ab34-5b5da84f0f5d" providerId="ADAL" clId="{DE05DEE5-C3AD-4C52-AA86-DDB0F535054F}" dt="2025-03-23T20:34:53.760" v="731" actId="20577"/>
          <ac:spMkLst>
            <pc:docMk/>
            <pc:sldMk cId="1682755223" sldId="307"/>
            <ac:spMk id="576" creationId="{E2D744B0-BB48-1F2E-C666-35436BFB5A8E}"/>
          </ac:spMkLst>
        </pc:spChg>
      </pc:sldChg>
      <pc:sldMasterChg chg="delSldLayout">
        <pc:chgData name="Diego Eduardo Duhalde Venegas" userId="c05aa51d-0b72-4e77-ab34-5b5da84f0f5d" providerId="ADAL" clId="{DE05DEE5-C3AD-4C52-AA86-DDB0F535054F}" dt="2025-03-23T19:40:41.983" v="3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E05DEE5-C3AD-4C52-AA86-DDB0F535054F}" dt="2025-03-23T19:40:41.256" v="2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Diego Eduardo Duhalde Venegas" userId="c05aa51d-0b72-4e77-ab34-5b5da84f0f5d" providerId="ADAL" clId="{DE05DEE5-C3AD-4C52-AA86-DDB0F535054F}" dt="2025-03-23T19:40:41.983" v="3" actId="47"/>
          <pc:sldLayoutMkLst>
            <pc:docMk/>
            <pc:sldMasterMk cId="0" sldId="2147483674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2F26B322-2CD6-03AE-4C45-F7DDFD990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D881CAC8-789D-A521-D49E-B078AAB8F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EBDC2C9B-CDA0-8372-158B-592791F6A9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03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615472F8-1999-B0B6-F4AE-857C29C26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DA6CF4F5-A77C-9295-F11A-C8EFA177A8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51803BC3-55BE-51CA-F51A-FE3CC42C5D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78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A7D560B1-9FA6-A0E0-C784-638D2F951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A7E0C1A4-DC0B-EDEF-474B-01E8CA558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7E0A4F80-0C34-650C-2854-8EC66F044B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75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1EC04EA7-F0CC-B80C-C013-A5AAAF2A8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C85A66D0-F8BD-BF71-D1DD-630CACD038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D2DA3F1E-0222-BC57-5DC0-DE31E04121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99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44E3A429-D809-DE58-1E3F-14CBB796E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0E1AF67E-57C7-CB82-46C2-C4B57BD4C7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FFF3450C-A05E-D334-0CD8-9094E41E36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365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E4263185-DB38-835D-ABB1-8033DE341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4AE8217D-FF0B-1474-1A59-43C5133F1B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1865EC01-3A24-36BB-88F5-63387E6346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77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Ayudantía 3 Programación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Diego Duhalde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8648871A-C1B9-62CC-5792-6C958266E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E0AAC8A0-F181-CAAF-368B-E0AFD79063A3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5DC5A9C5-6426-D1D0-5437-AD8A6E23C1EB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71DD1415-9D5C-7C1A-ABA7-9B452818C666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32F13A94-186A-BE30-B09E-AD058FD080C3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69FB90AC-40A5-0BE7-22C5-B74710B07075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D0EA44E6-A31A-E14F-3E6F-43C79F824DC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C9007C85-6CF7-13BB-ECE8-1B2A18ECA24E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642AB536-2058-3BA1-E2CE-7940B058F570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28EC6F43-ECD3-15B9-F7FE-8E278478D7B4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07AE00A4-89E2-DB8B-C6F9-B991AB1D2502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BDE84C87-0FF3-B295-6936-C2568F257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Funciones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0DE4F5DB-3D8F-FA7C-1CB6-4834754A95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Bloques de código predefinidos que tienen un objetivo especifico, pueden recibir argumentos y pueden retornar variables.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C233FC82-47DC-7FF5-1D8A-9BFDEACB878B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63AC2A22-0E79-8F9D-1252-34B870832824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2866444A-EC1E-D3D7-446E-31611F504356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F53B2F59-8111-1E10-1F2F-EBB14319AD33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7B107B9B-873F-81B9-93C3-38D0907E989F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D67B02FC-3457-4E39-CF64-07617E877F1C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A3943C11-C71B-07E4-4C43-EE767ABC9C35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08C6C242-BE3B-B26B-B0E8-54371D805327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0B8FA327-2391-A1E8-7550-0A66BEFEB462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77B81C0C-FEA1-D3ED-3504-194EC22DA44C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46D4AEDC-D3A9-875A-E24E-74CD25E556EE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9E8B0598-4E97-7BD2-1CD9-97B62370D685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A3648B11-DFC4-95B2-9248-5F2FA503CA49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17581650-56DA-4F60-5835-4CA44E5DD21E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BE264D71-3C53-E891-496D-62EFFD232101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B83A7D4-199E-5BC5-6F95-D6CFB36984E0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01814405-4ADB-5CB4-AFBD-F22CBF077164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8A9AE27-77F6-8E11-01E5-A0A125074860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1CC786C6-A07A-564F-3D47-1FF637EA5C93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FCB52E29-BB84-BB13-19AE-078B71EF006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ABE71813-039A-0481-887E-20ABAB55580B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248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Módulos</a:t>
            </a:r>
            <a:endParaRPr dirty="0"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Códigos creados por otros que incluyen funciones, existen módulos base y otros que se tienen que “instalar”.</a:t>
            </a:r>
            <a:endParaRPr dirty="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5EA1A668-4AE1-829E-3EDD-1E0D42622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C04D6306-82D5-3612-BEC2-EFA55335DEAA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5AEFF8F7-9BC0-4C08-1F6F-0177F4119442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3D7D0355-ABDE-5FE8-0392-8AE98D0FCFAD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F8764BC7-B782-36BE-7EF7-4ADDD11B23D4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19D1DB4A-45C9-C300-5AA1-C7DB0208CE30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FF8B444A-3B1C-369F-059F-6965054D7AAC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BD59FD4E-84F3-7E80-085E-4C04B0BA859D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0147E1C3-7A5A-FFC1-68BC-405318EE6C05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B834D541-0FDB-D9E8-C4AB-64E50D3D599D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E79C64F1-61C1-1F1C-2B02-0CB6BFF3F657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0893971F-067C-7BF2-0DB7-09956CA0ED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B65AEB1F-440F-4D74-4758-6C84ECCB13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módulo </a:t>
            </a:r>
            <a:r>
              <a:rPr lang="es-MX" dirty="0" err="1"/>
              <a:t>random</a:t>
            </a:r>
            <a:r>
              <a:rPr lang="es-MX" dirty="0"/>
              <a:t> de Python genera números aleatorios, elige elementos al azar, mezcla listas, etc. (Añade la aleatoriedad a Python)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8852B35A-1498-7236-F3BB-60DFA470EBBC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F5A2900C-C1D7-E89E-D4F9-B62BECF8BFE1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93B8BF8C-1BEE-98BE-9D5C-930B83710328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0FA3DD62-D85A-E0A4-86ED-2175CFF9965B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EE833C15-8F49-B213-403E-10B62009D796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39BBADA5-D5ED-5233-3D97-A3FA63712AD1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91CC39D8-8498-A6CF-A03F-0C24A3677964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55C62396-FDB2-51A5-ED64-6F06001F8C62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16B82D5B-001A-05FC-E8E9-DDFB6A874EFD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C23F9A1D-2AAE-3712-BD33-EAAD1DE946CA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93201E43-066C-F1AA-34CF-9E8D6825576A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8FDA963F-2CCB-B4D5-99FE-268A72D6250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8EF9FAB2-27DD-862A-9DC3-97C279C4162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F754AD49-6C38-71F4-0471-BE271CBE0E76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40A20BAC-E50F-B271-0AEA-609EAB3D135A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F1042C83-CF37-F81D-9C08-BE46D1227964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1CBD04F0-CE46-0BCD-FDA9-582967492E9B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7EC3B21-11EB-6153-EAB2-AAF016420DC0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74384092-CDE2-E325-B469-E09F7E707C95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6FD6D556-EA17-E511-1675-16CCBC3491D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63730D1C-54C7-CA23-81C7-889035F31836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895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2B4C2D0F-6A3E-837F-A1EE-13C5FF589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6ABF2E82-676E-2384-8E51-33494030A6F4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341E918C-7F9D-4131-3D2B-B42A21D470F2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BA6C8221-E0A1-E554-8999-DE1408A4129A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7140B704-3D77-C068-DE89-98F6349A162D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BF2F6ECA-5452-A36A-FB82-CC3D16F219D8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E22C5BD2-BC1E-6999-E3F8-D2E577BEF6B9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3CBB1FBD-E28D-70EE-89A0-BAEE6726581D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6B23FC83-F91B-9CB8-F75E-864437CC1733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803A007E-2A27-DE5E-1250-497D56DF8F3A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10E70810-E55B-F947-8B19-29EC22005F58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2456E17C-D80B-0CF5-F33D-278126980E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25E41024-B2D2-0CD5-F384-F131C7EB1F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módulo </a:t>
            </a:r>
            <a:r>
              <a:rPr lang="es-MX" dirty="0" err="1"/>
              <a:t>math</a:t>
            </a:r>
            <a:r>
              <a:rPr lang="es-MX" dirty="0"/>
              <a:t> de Python ofrece funciones matemáticas como raíces, logaritmos, trigonometría, redondeo y constantes como π y e.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CDCCCE02-C7F8-A483-5B4A-88CF007A8E87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1F622A58-E340-F074-1A19-1CCA0D43D04B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676FDF45-77D3-8E86-3A76-01CDD60BB56B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A25E3C12-63F8-DC9F-2E83-2A7944C7F00B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EE51063C-9447-A4C7-9340-013649CD7DC9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046C88F9-3A42-23F2-2643-117A83700545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4D31E898-720B-A68C-191F-DE528D7510A5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6D2B488C-6AC5-D620-E639-627CC82CDCFB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59CAAC6B-7C31-4367-252B-C50E1220E4F4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EB128C48-7E06-47C1-93E3-6400C16A3416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2CBB46CB-7C47-1A31-8B80-8C2286E9CFD8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0F77EB18-23D5-396A-95D8-EBBAFC5EB041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98A72E88-80E7-7ADD-5C88-9E6AEB03BCB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A40EC776-AA5E-E008-189C-B55DB84F4236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BE6F3FB0-2DDA-C58C-A23B-B98E2A86BB22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E595FBF9-E5A5-A536-1503-9F9F58AF0D64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7C19B37C-F5F7-E07C-96BB-6CAAE6FF0118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6EA8394-19C4-5BC7-1732-9DE090C8BF77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DA786F50-8BA6-6D69-602E-C4DF22FCBA35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0AB56058-A1B2-12D6-1F72-ADE37D29F966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5B935A02-7A07-FBD6-C9E4-29DF911A318C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498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4D24E46F-151E-B527-0CC0-F0F4E609A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85B0B73F-7046-2191-9F13-4CD2F74E8801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65B90B3F-A55B-7EF9-69A1-8C4EB1969FCA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B83ABAB3-235F-285D-F272-4B67A8EEDBA3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655AA8B3-A029-1F4D-EC6A-1B068F05B8AE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D00A2ED4-0FDC-5BB1-FB58-E30ECB344C83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936EAEAC-F21D-4135-D715-B5E50C8C29FF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4EE079D2-40C1-D71E-FFCF-37B272D46DD3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4DC04BA1-CEAC-1B16-4A5F-154AB78A0B06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DA28BA0A-7F38-06FF-70B8-4C585B5EA92C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5D7F53ED-A7D1-77EF-1C87-84BCC484AA32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72BD2A28-074E-04DB-F634-C90D94AAA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B52BAAD6-7502-6F2E-061D-9D2143524F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módulo time de Python maneja el tiempo, permitiendo medir intervalos, pausas y trabajar con fechas y horas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33C71079-5781-89F3-5D59-06E115AEB260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DFC1EB2D-EB0E-5358-BE99-706F5B1061F0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7DB6DEBE-D3FC-997B-E5F1-93A96CB541D0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ED759735-761A-53B9-D1CC-692B7F544708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B78BF095-AD4D-578E-F1E1-0F771D28AAFD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3943A113-813B-4A71-C149-D0D81D39A10A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476BA48F-0B56-314B-5159-06386710C08E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242709E0-1049-EE69-9BA3-3A1C08C69F33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BFEAAE68-5E12-D793-F115-8610F51B8401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0A312A3C-304E-B79C-6F56-187E88585A88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B18B65C3-6486-5688-4F6D-421D0CC18036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E9866B79-0787-27D5-9626-9FC7FE05161C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2C569E86-4171-0270-8CDB-E74ACB8B7297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79A6C913-2360-ED85-5A39-C6CCB39FA59B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E11EDCFD-7609-3D69-7C63-6B3E74798973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E791C424-6673-D8D9-6D4D-A612381DA6A7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C7ABE92A-8B6B-586F-01CF-EBF615D34E89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CA1E27D4-2BE5-EE36-B361-88392872E304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8368EE08-936F-59E0-CEEF-24AAF802F768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D0506A60-EF42-CFB1-65C4-4B4F515C7231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13778DC3-07FF-71DD-42A7-342801511AE1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6326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2D260E3C-6270-7038-D1DF-4EE22AB60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9559E47A-D5BA-FBC5-D049-CB7F2566EE53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D36978E1-DC86-DBE1-B873-7AFD1125D81A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75466AD3-E2EF-E8E5-8FC2-E2A060C6DCA4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3FB73337-EF78-8AA0-2CD4-6C65C22562D6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8A8A8657-AB70-FFEB-B555-DB254032EAC7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669D22B1-5E23-5A07-6230-413BD491128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338AA40C-DFB0-7D8C-4B91-510BF3C19BA3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A114046D-9999-435D-958D-410ACAC89B2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FD78777A-88C1-F068-FBAE-466DF04124B7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52B0ECB9-6840-C35C-5240-19C5D727940A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7DE26BE-2472-4ADE-8DFA-9035411A9B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1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75A41356-9D6B-3D63-78D0-4648372EA9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4051" y="2404101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Generar 5 números aleatorios entre 1 y 100, calcula su raíz cuadrada y mide el tiempo que toma la operación.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E78C2ED5-BA29-9CBC-B763-54B26E1FDC28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E2CB270C-0AEC-0542-2688-BACB5CA6EC67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205FC7D2-2ECF-3E67-6EBE-4341FAD0174D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222B1040-688B-1F50-4F5A-85632830D101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441E6B19-6965-2F26-05CF-A6F5037CCB0D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A96ECF66-C5B0-B092-714B-886068C2288B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FBBE18BB-323F-CE70-4ECA-7CB56B65876F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98034946-4DFB-F02F-5218-D858CA5F01A8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13992342-16E3-241F-1EB7-64BC79E4FDB6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FA5202FA-42F9-EAC0-7CEF-F1262CCBA6CD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DFC5FE97-4EC5-8CF2-F37D-270C47847A80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99A77318-A307-52CC-B5CE-1EB92C1D5FD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C8E24E91-205B-728B-AEEF-E02302F1C9E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1A2C1A35-5CF5-4F2A-1D11-BBBC7BD72B13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C284CD50-4700-C523-787A-2BAE354C0A26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0B06EE5-E741-681A-0699-99EBF781899D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B1A526BE-8D3D-CD9C-D7A5-80E0014A05CA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16CCA4FF-B262-613B-8F04-1790DD62DBDB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DD8FF6D5-E33B-BCE6-3998-CB33AC1E4E8D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3A78500D-E9C7-52AA-07F4-C9A07EA4A39E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64712956-DF66-35AD-C9BE-3E20FDD9E40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796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3967E87A-3A0C-9B0F-E225-E4E9C4E2F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0EDEDEA0-732B-9A57-1691-84371D66C3AF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6E900C01-134F-7D9C-F024-701F4BC0EBCC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4B08E10E-C8D2-37D0-39E7-60A5F52BEE8F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AA01203F-9F5F-7E15-8C94-06DBF8254EFB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3AF4E977-4C5C-3A04-BF11-D424389C5C79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B2F064B2-EA0C-0EA5-BDEF-D86AB08D5779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90948AF0-EE72-5D04-42B8-A5BA8640F578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1BF6DB50-E7CE-9637-56C6-A9326F94696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E350C545-8DB3-BCF4-697E-2C5C50152ADA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DDD3E5E7-6AEA-8A08-C010-2E464E36A82C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F7590319-B035-82C5-CD40-D2D777BE6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2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E2D744B0-BB48-1F2E-C666-35436BFB5A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4051" y="2404101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Pide </a:t>
            </a:r>
            <a:r>
              <a:rPr lang="en"/>
              <a:t>un número </a:t>
            </a:r>
            <a:r>
              <a:rPr lang="en" dirty="0"/>
              <a:t>al usuario y aplica 3 funciones del módulo de math.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9E0EE478-A42B-AAEB-03FD-09D93F3FAE6B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82D86DFF-C20C-7960-B040-84F3B17F4F98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65DD940F-13DA-0F79-7916-E4B7D92D0AC5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A9BED683-F3A6-A2BD-52C2-E8CBFE910D48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FDE6603D-40EA-99EE-ED8E-FAEF73AAD2BB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00A8E1AA-518A-55D5-1D83-4DA10CB675D6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05454BEC-1741-65AB-C7FE-51A99CDB4CA2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04A43C1A-9E40-ABFE-E63C-E5A74AEB352D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8E9BDE1F-D155-8445-174A-46EBDD823997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BF6AF774-FE2B-72D9-4317-2BAAED885671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1E6B5339-688F-CF66-36A4-D3DFAE7832F5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8DE842A8-D8E6-FD06-6C99-D8F4DA975D9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89008BD7-1511-8DF1-6281-DD9D4FE98637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D6F03B4F-1C49-4B0E-560F-DB7C07F321D6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924AD891-5ACE-7A6F-1DCC-C052806B3AE6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3409FB67-A503-650C-6DCD-9F5ED3490F24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7767F6F0-7EAE-5E43-5FBF-47B7768D3E05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E7F18DB5-DBF1-E411-5620-EFB9D8F56150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4001CEBD-9BC5-5119-B392-A78891531998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9D7B36BF-653E-EBB8-6AF7-CE5176B07651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1CE3638A-2C27-AB34-30CD-3F89E63ABFC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2755223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lue Variant by Slidesgo">
  <a:themeElements>
    <a:clrScheme name="Simple Light">
      <a:dk1>
        <a:srgbClr val="000000"/>
      </a:dk1>
      <a:lt1>
        <a:srgbClr val="E1EFF3"/>
      </a:lt1>
      <a:dk2>
        <a:srgbClr val="B9CAD1"/>
      </a:dk2>
      <a:lt2>
        <a:srgbClr val="CDE9BE"/>
      </a:lt2>
      <a:accent1>
        <a:srgbClr val="DF855F"/>
      </a:accent1>
      <a:accent2>
        <a:srgbClr val="FAB8E0"/>
      </a:accent2>
      <a:accent3>
        <a:srgbClr val="AFA0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171</Words>
  <Application>Microsoft Office PowerPoint</Application>
  <PresentationFormat>Presentación en pantalla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Rubik Black</vt:lpstr>
      <vt:lpstr>Arial</vt:lpstr>
      <vt:lpstr>Karla</vt:lpstr>
      <vt:lpstr>Soft Colors UI Design for Agencies Blue Variant by Slidesgo</vt:lpstr>
      <vt:lpstr>Ayudantía 3 Programación</vt:lpstr>
      <vt:lpstr>Funciones</vt:lpstr>
      <vt:lpstr>Módulos</vt:lpstr>
      <vt:lpstr>Random</vt:lpstr>
      <vt:lpstr>Math</vt:lpstr>
      <vt:lpstr>Time</vt:lpstr>
      <vt:lpstr>Ejercicio 1</vt:lpstr>
      <vt:lpstr>Ejercicio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Diego Eduardo Duhalde Venegas</cp:lastModifiedBy>
  <cp:revision>1</cp:revision>
  <dcterms:modified xsi:type="dcterms:W3CDTF">2025-03-29T19:05:53Z</dcterms:modified>
</cp:coreProperties>
</file>