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308" r:id="rId3"/>
    <p:sldId id="306" r:id="rId4"/>
    <p:sldId id="307" r:id="rId5"/>
    <p:sldId id="309" r:id="rId6"/>
  </p:sldIdLst>
  <p:sldSz cx="9144000" cy="5143500" type="screen16x9"/>
  <p:notesSz cx="6858000" cy="9144000"/>
  <p:embeddedFontLst>
    <p:embeddedFont>
      <p:font typeface="Karla" pitchFamily="2" charset="0"/>
      <p:regular r:id="rId8"/>
      <p:bold r:id="rId9"/>
      <p:italic r:id="rId10"/>
      <p:boldItalic r:id="rId11"/>
    </p:embeddedFont>
    <p:embeddedFont>
      <p:font typeface="Rubik Black" panose="020B0604020202020204" charset="-79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E6809-C780-4A1F-8A3C-8684829881FB}" v="3" dt="2025-04-05T21:40:31.977"/>
  </p1510:revLst>
</p1510:revInfo>
</file>

<file path=ppt/tableStyles.xml><?xml version="1.0" encoding="utf-8"?>
<a:tblStyleLst xmlns:a="http://schemas.openxmlformats.org/drawingml/2006/main" def="{41F9554D-16B9-4E13-B3D8-5B434A710F54}">
  <a:tblStyle styleId="{41F9554D-16B9-4E13-B3D8-5B434A710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2F2CE-4686-4C23-86F3-584E3425F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duardo Duhalde Venegas" userId="c05aa51d-0b72-4e77-ab34-5b5da84f0f5d" providerId="ADAL" clId="{518F5B34-0F99-4A48-A695-EC35D2EA70C4}"/>
    <pc:docChg chg="undo custSel addSld modSld sldOrd">
      <pc:chgData name="Diego Eduardo Duhalde Venegas" userId="c05aa51d-0b72-4e77-ab34-5b5da84f0f5d" providerId="ADAL" clId="{518F5B34-0F99-4A48-A695-EC35D2EA70C4}" dt="2025-03-29T19:05:52.884" v="502" actId="20577"/>
      <pc:docMkLst>
        <pc:docMk/>
      </pc:docMkLst>
      <pc:sldChg chg="modSp mod">
        <pc:chgData name="Diego Eduardo Duhalde Venegas" userId="c05aa51d-0b72-4e77-ab34-5b5da84f0f5d" providerId="ADAL" clId="{518F5B34-0F99-4A48-A695-EC35D2EA70C4}" dt="2025-03-29T18:43:49.124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518F5B34-0F99-4A48-A695-EC35D2EA70C4}" dt="2025-03-29T18:43:49.124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36.730" v="500" actId="20577"/>
        <pc:sldMkLst>
          <pc:docMk/>
          <pc:sldMk cId="0" sldId="260"/>
        </pc:sldMkLst>
      </pc:sldChg>
      <pc:sldChg chg="addSp delSp modSp mod">
        <pc:chgData name="Diego Eduardo Duhalde Venegas" userId="c05aa51d-0b72-4e77-ab34-5b5da84f0f5d" providerId="ADAL" clId="{518F5B34-0F99-4A48-A695-EC35D2EA70C4}" dt="2025-03-29T18:52:22.959" v="409" actId="20577"/>
        <pc:sldMkLst>
          <pc:docMk/>
          <pc:sldMk cId="2763261307" sldId="302"/>
        </pc:sldMkLst>
      </pc:sldChg>
      <pc:sldChg chg="addSp delSp modSp mod">
        <pc:chgData name="Diego Eduardo Duhalde Venegas" userId="c05aa51d-0b72-4e77-ab34-5b5da84f0f5d" providerId="ADAL" clId="{518F5B34-0F99-4A48-A695-EC35D2EA70C4}" dt="2025-03-29T18:51:48.056" v="403" actId="20577"/>
        <pc:sldMkLst>
          <pc:docMk/>
          <pc:sldMk cId="1764989878" sldId="303"/>
        </pc:sldMkLst>
      </pc:sldChg>
      <pc:sldChg chg="addSp delSp modSp mod">
        <pc:chgData name="Diego Eduardo Duhalde Venegas" userId="c05aa51d-0b72-4e77-ab34-5b5da84f0f5d" providerId="ADAL" clId="{518F5B34-0F99-4A48-A695-EC35D2EA70C4}" dt="2025-03-29T18:50:56.793" v="392" actId="20577"/>
        <pc:sldMkLst>
          <pc:docMk/>
          <pc:sldMk cId="1818953712" sldId="305"/>
        </pc:sldMkLst>
      </pc:sldChg>
      <pc:sldChg chg="delSp modSp mod">
        <pc:chgData name="Diego Eduardo Duhalde Venegas" userId="c05aa51d-0b72-4e77-ab34-5b5da84f0f5d" providerId="ADAL" clId="{518F5B34-0F99-4A48-A695-EC35D2EA70C4}" dt="2025-03-29T18:56:12.855" v="416" actId="478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518F5B34-0F99-4A48-A695-EC35D2EA70C4}" dt="2025-03-29T18:56:09.709" v="415" actId="20577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52.884" v="502" actId="20577"/>
        <pc:sldMkLst>
          <pc:docMk/>
          <pc:sldMk cId="1682755223" sldId="307"/>
        </pc:sldMkLst>
        <pc:spChg chg="mod">
          <ac:chgData name="Diego Eduardo Duhalde Venegas" userId="c05aa51d-0b72-4e77-ab34-5b5da84f0f5d" providerId="ADAL" clId="{518F5B34-0F99-4A48-A695-EC35D2EA70C4}" dt="2025-03-29T19:05:52.884" v="502" actId="20577"/>
          <ac:spMkLst>
            <pc:docMk/>
            <pc:sldMk cId="1682755223" sldId="307"/>
            <ac:spMk id="576" creationId="{E2D744B0-BB48-1F2E-C666-35436BFB5A8E}"/>
          </ac:spMkLst>
        </pc:spChg>
      </pc:sldChg>
      <pc:sldChg chg="modSp add mod ord">
        <pc:chgData name="Diego Eduardo Duhalde Venegas" userId="c05aa51d-0b72-4e77-ab34-5b5da84f0f5d" providerId="ADAL" clId="{518F5B34-0F99-4A48-A695-EC35D2EA70C4}" dt="2025-03-29T19:05:31.858" v="49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518F5B34-0F99-4A48-A695-EC35D2EA70C4}" dt="2025-03-29T18:46:04.922" v="173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518F5B34-0F99-4A48-A695-EC35D2EA70C4}" dt="2025-03-29T19:05:31.858" v="498" actId="20577"/>
          <ac:spMkLst>
            <pc:docMk/>
            <pc:sldMk cId="712488996" sldId="308"/>
            <ac:spMk id="576" creationId="{0DE4F5DB-3D8F-FA7C-1CB6-4834754A9511}"/>
          </ac:spMkLst>
        </pc:spChg>
      </pc:sldChg>
    </pc:docChg>
  </pc:docChgLst>
  <pc:docChgLst>
    <pc:chgData name="Diego Eduardo Duhalde Venegas" userId="c05aa51d-0b72-4e77-ab34-5b5da84f0f5d" providerId="ADAL" clId="{D184ED30-0ADD-449F-9559-20BADD6A17E3}"/>
    <pc:docChg chg="custSel addSld delSld modSld sldOrd delMainMaster">
      <pc:chgData name="Diego Eduardo Duhalde Venegas" userId="c05aa51d-0b72-4e77-ab34-5b5da84f0f5d" providerId="ADAL" clId="{D184ED30-0ADD-449F-9559-20BADD6A17E3}" dt="2025-03-17T01:28:01.275" v="238" actId="20577"/>
      <pc:docMkLst>
        <pc:docMk/>
      </pc:docMkLst>
      <pc:sldChg chg="modSp del mod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57"/>
        </pc:sldMkLst>
      </pc:sldChg>
      <pc:sldChg chg="modSp mod ord modNotes">
        <pc:chgData name="Diego Eduardo Duhalde Venegas" userId="c05aa51d-0b72-4e77-ab34-5b5da84f0f5d" providerId="ADAL" clId="{D184ED30-0ADD-449F-9559-20BADD6A17E3}" dt="2025-03-17T01:12:37.784" v="107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9"/>
        </pc:sldMkLst>
      </pc:sldChg>
      <pc:sldChg chg="modSp add mod">
        <pc:chgData name="Diego Eduardo Duhalde Venegas" userId="c05aa51d-0b72-4e77-ab34-5b5da84f0f5d" providerId="ADAL" clId="{D184ED30-0ADD-449F-9559-20BADD6A17E3}" dt="2025-03-17T01:22:52.744" v="136" actId="20577"/>
        <pc:sldMkLst>
          <pc:docMk/>
          <pc:sldMk cId="2037158664" sldId="301"/>
        </pc:sldMkLst>
      </pc:sldChg>
      <pc:sldChg chg="modSp add mod">
        <pc:chgData name="Diego Eduardo Duhalde Venegas" userId="c05aa51d-0b72-4e77-ab34-5b5da84f0f5d" providerId="ADAL" clId="{D184ED30-0ADD-449F-9559-20BADD6A17E3}" dt="2025-03-17T01:24:16.519" v="163" actId="20577"/>
        <pc:sldMkLst>
          <pc:docMk/>
          <pc:sldMk cId="2763261307" sldId="302"/>
        </pc:sldMkLst>
      </pc:sldChg>
      <pc:sldChg chg="modSp add mod">
        <pc:chgData name="Diego Eduardo Duhalde Venegas" userId="c05aa51d-0b72-4e77-ab34-5b5da84f0f5d" providerId="ADAL" clId="{D184ED30-0ADD-449F-9559-20BADD6A17E3}" dt="2025-03-17T01:24:35.365" v="188" actId="20577"/>
        <pc:sldMkLst>
          <pc:docMk/>
          <pc:sldMk cId="1764989878" sldId="303"/>
        </pc:sldMkLst>
      </pc:sldChg>
      <pc:sldChg chg="modSp add mod">
        <pc:chgData name="Diego Eduardo Duhalde Venegas" userId="c05aa51d-0b72-4e77-ab34-5b5da84f0f5d" providerId="ADAL" clId="{D184ED30-0ADD-449F-9559-20BADD6A17E3}" dt="2025-03-17T01:28:01.275" v="238" actId="20577"/>
        <pc:sldMkLst>
          <pc:docMk/>
          <pc:sldMk cId="3632075584" sldId="304"/>
        </pc:sldMkLst>
      </pc:sldChg>
      <pc:sldMasterChg chg="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5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Diego Eduardo Duhalde Venegas" userId="c05aa51d-0b72-4e77-ab34-5b5da84f0f5d" providerId="ADAL" clId="{354E6809-C780-4A1F-8A3C-8684829881FB}"/>
    <pc:docChg chg="custSel addSld delSld modSld">
      <pc:chgData name="Diego Eduardo Duhalde Venegas" userId="c05aa51d-0b72-4e77-ab34-5b5da84f0f5d" providerId="ADAL" clId="{354E6809-C780-4A1F-8A3C-8684829881FB}" dt="2025-04-05T21:42:44.313" v="127" actId="20577"/>
      <pc:docMkLst>
        <pc:docMk/>
      </pc:docMkLst>
      <pc:sldChg chg="modSp mod">
        <pc:chgData name="Diego Eduardo Duhalde Venegas" userId="c05aa51d-0b72-4e77-ab34-5b5da84f0f5d" providerId="ADAL" clId="{354E6809-C780-4A1F-8A3C-8684829881FB}" dt="2025-04-05T19:54:43.780" v="16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354E6809-C780-4A1F-8A3C-8684829881FB}" dt="2025-04-05T19:54:43.780" v="16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2763261307" sldId="302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818953712" sldId="305"/>
        </pc:sldMkLst>
      </pc:sldChg>
      <pc:sldChg chg="modSp mod">
        <pc:chgData name="Diego Eduardo Duhalde Venegas" userId="c05aa51d-0b72-4e77-ab34-5b5da84f0f5d" providerId="ADAL" clId="{354E6809-C780-4A1F-8A3C-8684829881FB}" dt="2025-04-05T21:37:46.308" v="42" actId="1076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354E6809-C780-4A1F-8A3C-8684829881FB}" dt="2025-04-05T21:37:46.308" v="42" actId="1076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354E6809-C780-4A1F-8A3C-8684829881FB}" dt="2025-04-05T21:38:51.493" v="53"/>
        <pc:sldMkLst>
          <pc:docMk/>
          <pc:sldMk cId="1682755223" sldId="307"/>
        </pc:sldMkLst>
        <pc:spChg chg="mod">
          <ac:chgData name="Diego Eduardo Duhalde Venegas" userId="c05aa51d-0b72-4e77-ab34-5b5da84f0f5d" providerId="ADAL" clId="{354E6809-C780-4A1F-8A3C-8684829881FB}" dt="2025-04-05T21:38:51.493" v="53"/>
          <ac:spMkLst>
            <pc:docMk/>
            <pc:sldMk cId="1682755223" sldId="307"/>
            <ac:spMk id="576" creationId="{E2D744B0-BB48-1F2E-C666-35436BFB5A8E}"/>
          </ac:spMkLst>
        </pc:spChg>
      </pc:sldChg>
      <pc:sldChg chg="addSp modSp mod">
        <pc:chgData name="Diego Eduardo Duhalde Venegas" userId="c05aa51d-0b72-4e77-ab34-5b5da84f0f5d" providerId="ADAL" clId="{354E6809-C780-4A1F-8A3C-8684829881FB}" dt="2025-04-05T21:42:44.313" v="127" actId="20577"/>
        <pc:sldMkLst>
          <pc:docMk/>
          <pc:sldMk cId="712488996" sldId="308"/>
        </pc:sldMkLst>
        <pc:spChg chg="add">
          <ac:chgData name="Diego Eduardo Duhalde Venegas" userId="c05aa51d-0b72-4e77-ab34-5b5da84f0f5d" providerId="ADAL" clId="{354E6809-C780-4A1F-8A3C-8684829881FB}" dt="2025-04-05T21:40:30.767" v="99"/>
          <ac:spMkLst>
            <pc:docMk/>
            <pc:sldMk cId="712488996" sldId="308"/>
            <ac:spMk id="2" creationId="{1145C8F5-4A8D-581C-FCE4-0FE3F557E092}"/>
          </ac:spMkLst>
        </pc:spChg>
        <pc:spChg chg="mod">
          <ac:chgData name="Diego Eduardo Duhalde Venegas" userId="c05aa51d-0b72-4e77-ab34-5b5da84f0f5d" providerId="ADAL" clId="{354E6809-C780-4A1F-8A3C-8684829881FB}" dt="2025-04-05T19:54:31.578" v="12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354E6809-C780-4A1F-8A3C-8684829881FB}" dt="2025-04-05T21:42:44.313" v="127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add mod">
        <pc:chgData name="Diego Eduardo Duhalde Venegas" userId="c05aa51d-0b72-4e77-ab34-5b5da84f0f5d" providerId="ADAL" clId="{354E6809-C780-4A1F-8A3C-8684829881FB}" dt="2025-04-05T21:39:19.856" v="60"/>
        <pc:sldMkLst>
          <pc:docMk/>
          <pc:sldMk cId="156416905" sldId="309"/>
        </pc:sldMkLst>
        <pc:spChg chg="mod">
          <ac:chgData name="Diego Eduardo Duhalde Venegas" userId="c05aa51d-0b72-4e77-ab34-5b5da84f0f5d" providerId="ADAL" clId="{354E6809-C780-4A1F-8A3C-8684829881FB}" dt="2025-04-05T21:39:05.621" v="55" actId="20577"/>
          <ac:spMkLst>
            <pc:docMk/>
            <pc:sldMk cId="156416905" sldId="309"/>
            <ac:spMk id="575" creationId="{1FB181FF-57D4-FFF5-D4F4-F6B02EEE8699}"/>
          </ac:spMkLst>
        </pc:spChg>
        <pc:spChg chg="mod">
          <ac:chgData name="Diego Eduardo Duhalde Venegas" userId="c05aa51d-0b72-4e77-ab34-5b5da84f0f5d" providerId="ADAL" clId="{354E6809-C780-4A1F-8A3C-8684829881FB}" dt="2025-04-05T21:39:19.856" v="60"/>
          <ac:spMkLst>
            <pc:docMk/>
            <pc:sldMk cId="156416905" sldId="309"/>
            <ac:spMk id="576" creationId="{402D0FFA-AD3F-B48E-61BC-AB934C9956E8}"/>
          </ac:spMkLst>
        </pc:spChg>
      </pc:sldChg>
    </pc:docChg>
  </pc:docChgLst>
  <pc:docChgLst>
    <pc:chgData name="Diego Eduardo Duhalde Venegas" userId="c05aa51d-0b72-4e77-ab34-5b5da84f0f5d" providerId="ADAL" clId="{DE05DEE5-C3AD-4C52-AA86-DDB0F535054F}"/>
    <pc:docChg chg="undo custSel addSld delSld modSld">
      <pc:chgData name="Diego Eduardo Duhalde Venegas" userId="c05aa51d-0b72-4e77-ab34-5b5da84f0f5d" providerId="ADAL" clId="{DE05DEE5-C3AD-4C52-AA86-DDB0F535054F}" dt="2025-03-23T20:34:53.760" v="731" actId="20577"/>
      <pc:docMkLst>
        <pc:docMk/>
      </pc:docMkLst>
      <pc:sldChg chg="modSp mod">
        <pc:chgData name="Diego Eduardo Duhalde Venegas" userId="c05aa51d-0b72-4e77-ab34-5b5da84f0f5d" providerId="ADAL" clId="{DE05DEE5-C3AD-4C52-AA86-DDB0F535054F}" dt="2025-03-23T19:40:38.481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DE05DEE5-C3AD-4C52-AA86-DDB0F535054F}" dt="2025-03-23T19:40:38.481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DE05DEE5-C3AD-4C52-AA86-DDB0F535054F}" dt="2025-03-23T19:40:41.983" v="3" actId="47"/>
        <pc:sldMkLst>
          <pc:docMk/>
          <pc:sldMk cId="0" sldId="258"/>
        </pc:sldMkLst>
      </pc:sldChg>
      <pc:sldChg chg="del">
        <pc:chgData name="Diego Eduardo Duhalde Venegas" userId="c05aa51d-0b72-4e77-ab34-5b5da84f0f5d" providerId="ADAL" clId="{DE05DEE5-C3AD-4C52-AA86-DDB0F535054F}" dt="2025-03-23T19:40:40.566" v="1" actId="47"/>
        <pc:sldMkLst>
          <pc:docMk/>
          <pc:sldMk cId="0" sldId="259"/>
        </pc:sldMkLst>
      </pc:sldChg>
      <pc:sldChg chg="modSp mod">
        <pc:chgData name="Diego Eduardo Duhalde Venegas" userId="c05aa51d-0b72-4e77-ab34-5b5da84f0f5d" providerId="ADAL" clId="{DE05DEE5-C3AD-4C52-AA86-DDB0F535054F}" dt="2025-03-23T19:46:03.394" v="210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E05DEE5-C3AD-4C52-AA86-DDB0F535054F}" dt="2025-03-23T19:40:41.256" v="2" actId="47"/>
        <pc:sldMkLst>
          <pc:docMk/>
          <pc:sldMk cId="2357000342" sldId="300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2037158664" sldId="301"/>
        </pc:sldMkLst>
      </pc:sldChg>
      <pc:sldChg chg="modSp mod">
        <pc:chgData name="Diego Eduardo Duhalde Venegas" userId="c05aa51d-0b72-4e77-ab34-5b5da84f0f5d" providerId="ADAL" clId="{DE05DEE5-C3AD-4C52-AA86-DDB0F535054F}" dt="2025-03-23T20:20:37.856" v="391" actId="20577"/>
        <pc:sldMkLst>
          <pc:docMk/>
          <pc:sldMk cId="2763261307" sldId="302"/>
        </pc:sldMkLst>
      </pc:sldChg>
      <pc:sldChg chg="modSp mod">
        <pc:chgData name="Diego Eduardo Duhalde Venegas" userId="c05aa51d-0b72-4e77-ab34-5b5da84f0f5d" providerId="ADAL" clId="{DE05DEE5-C3AD-4C52-AA86-DDB0F535054F}" dt="2025-03-23T20:20:13.876" v="326" actId="2057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3632075584" sldId="304"/>
        </pc:sldMkLst>
      </pc:sldChg>
      <pc:sldChg chg="add">
        <pc:chgData name="Diego Eduardo Duhalde Venegas" userId="c05aa51d-0b72-4e77-ab34-5b5da84f0f5d" providerId="ADAL" clId="{DE05DEE5-C3AD-4C52-AA86-DDB0F535054F}" dt="2025-03-23T19:45:39.171" v="160"/>
        <pc:sldMkLst>
          <pc:docMk/>
          <pc:sldMk cId="1818953712" sldId="305"/>
        </pc:sldMkLst>
      </pc:sldChg>
      <pc:sldChg chg="add del">
        <pc:chgData name="Diego Eduardo Duhalde Venegas" userId="c05aa51d-0b72-4e77-ab34-5b5da84f0f5d" providerId="ADAL" clId="{DE05DEE5-C3AD-4C52-AA86-DDB0F535054F}" dt="2025-03-23T19:44:54.632" v="159"/>
        <pc:sldMkLst>
          <pc:docMk/>
          <pc:sldMk cId="1881180806" sldId="305"/>
        </pc:sldMkLst>
      </pc:sldChg>
      <pc:sldChg chg="addSp modSp add mod">
        <pc:chgData name="Diego Eduardo Duhalde Venegas" userId="c05aa51d-0b72-4e77-ab34-5b5da84f0f5d" providerId="ADAL" clId="{DE05DEE5-C3AD-4C52-AA86-DDB0F535054F}" dt="2025-03-23T20:32:42.782" v="559" actId="1076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DE05DEE5-C3AD-4C52-AA86-DDB0F535054F}" dt="2025-03-23T20:29:21.747" v="404" actId="20577"/>
          <ac:spMkLst>
            <pc:docMk/>
            <pc:sldMk cId="2027961429" sldId="306"/>
            <ac:spMk id="575" creationId="{67DE26BE-2472-4ADE-8DFA-9035411A9B3A}"/>
          </ac:spMkLst>
        </pc:spChg>
        <pc:spChg chg="mod">
          <ac:chgData name="Diego Eduardo Duhalde Venegas" userId="c05aa51d-0b72-4e77-ab34-5b5da84f0f5d" providerId="ADAL" clId="{DE05DEE5-C3AD-4C52-AA86-DDB0F535054F}" dt="2025-03-23T20:32:38.250" v="558" actId="1076"/>
          <ac:spMkLst>
            <pc:docMk/>
            <pc:sldMk cId="2027961429" sldId="306"/>
            <ac:spMk id="576" creationId="{75A41356-9D6B-3D63-78D0-4648372EA9A9}"/>
          </ac:spMkLst>
        </pc:spChg>
      </pc:sldChg>
      <pc:sldChg chg="delSp modSp add mod">
        <pc:chgData name="Diego Eduardo Duhalde Venegas" userId="c05aa51d-0b72-4e77-ab34-5b5da84f0f5d" providerId="ADAL" clId="{DE05DEE5-C3AD-4C52-AA86-DDB0F535054F}" dt="2025-03-23T20:34:53.760" v="731" actId="20577"/>
        <pc:sldMkLst>
          <pc:docMk/>
          <pc:sldMk cId="1682755223" sldId="307"/>
        </pc:sldMkLst>
        <pc:spChg chg="mod">
          <ac:chgData name="Diego Eduardo Duhalde Venegas" userId="c05aa51d-0b72-4e77-ab34-5b5da84f0f5d" providerId="ADAL" clId="{DE05DEE5-C3AD-4C52-AA86-DDB0F535054F}" dt="2025-03-23T20:34:13.879" v="561" actId="20577"/>
          <ac:spMkLst>
            <pc:docMk/>
            <pc:sldMk cId="1682755223" sldId="307"/>
            <ac:spMk id="575" creationId="{F7590319-B035-82C5-CD40-D2D777BE6118}"/>
          </ac:spMkLst>
        </pc:spChg>
        <pc:spChg chg="mod">
          <ac:chgData name="Diego Eduardo Duhalde Venegas" userId="c05aa51d-0b72-4e77-ab34-5b5da84f0f5d" providerId="ADAL" clId="{DE05DEE5-C3AD-4C52-AA86-DDB0F535054F}" dt="2025-03-23T20:34:53.760" v="731" actId="20577"/>
          <ac:spMkLst>
            <pc:docMk/>
            <pc:sldMk cId="1682755223" sldId="307"/>
            <ac:spMk id="576" creationId="{E2D744B0-BB48-1F2E-C666-35436BFB5A8E}"/>
          </ac:spMkLst>
        </pc:spChg>
      </pc:sldChg>
      <pc:sldMasterChg chg="delSldLayout">
        <pc:chgData name="Diego Eduardo Duhalde Venegas" userId="c05aa51d-0b72-4e77-ab34-5b5da84f0f5d" providerId="ADAL" clId="{DE05DEE5-C3AD-4C52-AA86-DDB0F535054F}" dt="2025-03-23T19:40:41.983" v="3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E05DEE5-C3AD-4C52-AA86-DDB0F535054F}" dt="2025-03-23T19:40:41.256" v="2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Diego Eduardo Duhalde Venegas" userId="c05aa51d-0b72-4e77-ab34-5b5da84f0f5d" providerId="ADAL" clId="{DE05DEE5-C3AD-4C52-AA86-DDB0F535054F}" dt="2025-03-23T19:40:41.983" v="3" actId="47"/>
          <pc:sldLayoutMkLst>
            <pc:docMk/>
            <pc:sldMasterMk cId="0" sldId="2147483674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2F26B322-2CD6-03AE-4C45-F7DDFD99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D881CAC8-789D-A521-D49E-B078AAB8F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BDC2C9B-CDA0-8372-158B-592791F6A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3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44E3A429-D809-DE58-1E3F-14CBB796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0E1AF67E-57C7-CB82-46C2-C4B57BD4C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FFF3450C-A05E-D334-0CD8-9094E41E3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6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4263185-DB38-835D-ABB1-8033DE341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4AE8217D-FF0B-1474-1A59-43C5133F1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1865EC01-3A24-36BB-88F5-63387E634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7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934415FC-4126-E47F-2E9F-A1E19D31E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E0BD08F4-4C69-9534-EAAA-1EBEC298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FA7C7568-8C35-AFD8-0171-C033720CE3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23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Ayudantía 4</a:t>
            </a:r>
            <a:br>
              <a:rPr lang="en" dirty="0"/>
            </a:br>
            <a:r>
              <a:rPr lang="en" dirty="0"/>
              <a:t> Programación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Duhalde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8648871A-C1B9-62CC-5792-6C958266E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E0AAC8A0-F181-CAAF-368B-E0AFD79063A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5DC5A9C5-6426-D1D0-5437-AD8A6E23C1EB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1DD1415-9D5C-7C1A-ABA7-9B452818C666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2F13A94-186A-BE30-B09E-AD058FD080C3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69FB90AC-40A5-0BE7-22C5-B74710B0707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0EA44E6-A31A-E14F-3E6F-43C79F824DC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C9007C85-6CF7-13BB-ECE8-1B2A18ECA24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42AB536-2058-3BA1-E2CE-7940B058F57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28EC6F43-ECD3-15B9-F7FE-8E278478D7B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7AE00A4-89E2-DB8B-C6F9-B991AB1D2502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BDE84C87-0FF3-B295-6936-C2568F257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Condicionales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0DE4F5DB-3D8F-FA7C-1CB6-4834754A95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I</a:t>
            </a:r>
            <a:r>
              <a:rPr lang="en" dirty="0"/>
              <a:t>f (Si) – Elif (Sino) – Else (Demás)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Condicionales</a:t>
            </a:r>
            <a:endParaRPr lang="en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C233FC82-47DC-7FF5-1D8A-9BFDEACB878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63AC2A22-0E79-8F9D-1252-34B870832824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866444A-EC1E-D3D7-446E-31611F504356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53B2F59-8111-1E10-1F2F-EBB14319AD33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7B107B9B-873F-81B9-93C3-38D0907E989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D67B02FC-3457-4E39-CF64-07617E877F1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943C11-C71B-07E4-4C43-EE767ABC9C3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8C6C242-BE3B-B26B-B0E8-54371D805327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B8FA327-2391-A1E8-7550-0A66BEFEB46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77B81C0C-FEA1-D3ED-3504-194EC22DA44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46D4AEDC-D3A9-875A-E24E-74CD25E556E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E8B0598-4E97-7BD2-1CD9-97B62370D68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3648B11-DFC4-95B2-9248-5F2FA503CA49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7581650-56DA-4F60-5835-4CA44E5DD21E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E264D71-3C53-E891-496D-62EFFD23210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B83A7D4-199E-5BC5-6F95-D6CFB36984E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1814405-4ADB-5CB4-AFBD-F22CBF07716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8A9AE27-77F6-8E11-01E5-A0A12507486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CC786C6-A07A-564F-3D47-1FF637EA5C9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CB52E29-BB84-BB13-19AE-078B71EF006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ABE71813-039A-0481-887E-20ABAB55580B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248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2D260E3C-6270-7038-D1DF-4EE22AB60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9559E47A-D5BA-FBC5-D049-CB7F2566EE5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D36978E1-DC86-DBE1-B873-7AFD1125D81A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5466AD3-E2EF-E8E5-8FC2-E2A060C6DCA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FB73337-EF78-8AA0-2CD4-6C65C22562D6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A8A8657-AB70-FFEB-B555-DB254032EAC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669D22B1-5E23-5A07-6230-413BD491128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338AA40C-DFB0-7D8C-4B91-510BF3C19BA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A114046D-9999-435D-958D-410ACAC89B2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FD78777A-88C1-F068-FBAE-466DF04124B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52B0ECB9-6840-C35C-5240-19C5D727940A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7DE26BE-2472-4ADE-8DFA-9035411A9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75A41356-9D6B-3D63-78D0-4648372EA9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1.1 Pide un número al usuario y muestra si es positivo, negativo o cero.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1.2 Verifica si un número ingresado es par o impar.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1.3 Pide dos números y muestra cuál es mayor, o si son iguales.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78C2ED5-BA29-9CBC-B763-54B26E1FDC28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E2CB270C-0AEC-0542-2688-BACB5CA6EC6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05FC7D2-2ECF-3E67-6EBE-4341FAD0174D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222B1040-688B-1F50-4F5A-85632830D101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41E6B19-6965-2F26-05CF-A6F5037CCB0D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A96ECF66-C5B0-B092-714B-886068C2288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FBBE18BB-323F-CE70-4ECA-7CB56B65876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98034946-4DFB-F02F-5218-D858CA5F01A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13992342-16E3-241F-1EB7-64BC79E4FDB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A5202FA-42F9-EAC0-7CEF-F1262CCBA6C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DFC5FE97-4EC5-8CF2-F37D-270C47847A8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9A77318-A307-52CC-B5CE-1EB92C1D5FD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C8E24E91-205B-728B-AEEF-E02302F1C9E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A2C1A35-5CF5-4F2A-1D11-BBBC7BD72B13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C284CD50-4700-C523-787A-2BAE354C0A2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0B06EE5-E741-681A-0699-99EBF781899D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1A526BE-8D3D-CD9C-D7A5-80E0014A05CA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6CCA4FF-B262-613B-8F04-1790DD62DBD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D8FF6D5-E33B-BCE6-3998-CB33AC1E4E8D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3A78500D-E9C7-52AA-07F4-C9A07EA4A39E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64712956-DF66-35AD-C9BE-3E20FDD9E40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796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3967E87A-3A0C-9B0F-E225-E4E9C4E2F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EDEDEA0-732B-9A57-1691-84371D66C3AF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6E900C01-134F-7D9C-F024-701F4BC0EBC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4B08E10E-C8D2-37D0-39E7-60A5F52BEE8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AA01203F-9F5F-7E15-8C94-06DBF8254EF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3AF4E977-4C5C-3A04-BF11-D424389C5C79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B2F064B2-EA0C-0EA5-BDEF-D86AB08D577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90948AF0-EE72-5D04-42B8-A5BA8640F578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1BF6DB50-E7CE-9637-56C6-A9326F94696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E350C545-8DB3-BCF4-697E-2C5C50152ADA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DDD3E5E7-6AEA-8A08-C010-2E464E36A82C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F7590319-B035-82C5-CD40-D2D777BE6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E2D744B0-BB48-1F2E-C666-35436BFB5A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4051" y="240410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 </a:t>
            </a:r>
            <a:r>
              <a:rPr lang="es-MX" dirty="0"/>
              <a:t>Pide la edad del usuario y clasifícalo en: niño (0-12), adolescente (13-17), adulto (18-64), adulto mayor (65+).</a:t>
            </a:r>
          </a:p>
          <a:p>
            <a:pPr>
              <a:buNone/>
            </a:pPr>
            <a:r>
              <a:rPr lang="es-MX" dirty="0"/>
              <a:t>2.2 Pide una nota entre 1 y 7 y entrega una calificación textual: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1.0 a 3.9 → "Reprobado"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4.0 a 5.4 → "Aprobado"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5.5 a 6.4 → "Bueno"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6.5 a 7.0 → "Excelente"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9E0EE478-A42B-AAEB-03FD-09D93F3FAE6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82D86DFF-C20C-7960-B040-84F3B17F4F98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65DD940F-13DA-0F79-7916-E4B7D92D0AC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A9BED683-F3A6-A2BD-52C2-E8CBFE910D4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FDE6603D-40EA-99EE-ED8E-FAEF73AAD2BB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00A8E1AA-518A-55D5-1D83-4DA10CB675D6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05454BEC-1741-65AB-C7FE-51A99CDB4CA2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4A43C1A-9E40-ABFE-E63C-E5A74AEB352D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8E9BDE1F-D155-8445-174A-46EBDD823997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BF6AF774-FE2B-72D9-4317-2BAAED885671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1E6B5339-688F-CF66-36A4-D3DFAE7832F5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8DE842A8-D8E6-FD06-6C99-D8F4DA975D9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89008BD7-1511-8DF1-6281-DD9D4FE9863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D6F03B4F-1C49-4B0E-560F-DB7C07F321D6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924AD891-5ACE-7A6F-1DCC-C052806B3AE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3409FB67-A503-650C-6DCD-9F5ED3490F2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7767F6F0-7EAE-5E43-5FBF-47B7768D3E05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7F18DB5-DBF1-E411-5620-EFB9D8F5615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4001CEBD-9BC5-5119-B392-A78891531998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9D7B36BF-653E-EBB8-6AF7-CE5176B07651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1CE3638A-2C27-AB34-30CD-3F89E63ABFC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275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ED07F158-3BD0-A2E6-21EA-8A82DD7D9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828C55AA-67A3-8DA5-998A-1EEA66EE90BE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7EC26CCA-A3D8-1D28-1449-7A6F09E19DC9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C116BCBD-2EB1-C61E-D73D-313D4746013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627870E5-BB32-81B3-E627-D395C555F1DC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5E15C37A-0E2C-31F1-1D31-8EECFD5D0C69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57C6B6E8-D449-2273-15F5-B9B33616F90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00636BE-CA19-2BAC-9580-D7CBFD18AB8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00D83E34-0698-6CF8-8035-D976FC7CF756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3AB498E2-C491-2803-3244-7089B792FA59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4ED8F5EA-5339-B7BC-6B9F-BF078CB16927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1FB181FF-57D4-FFF5-D4F4-F6B02EEE86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3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402D0FFA-AD3F-B48E-61BC-AB934C9956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4051" y="240410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MX" dirty="0"/>
              <a:t>3.1 Pide peso y altura, calcula el IMC y clasifica: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&lt; 18.5 → Bajo peso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18.5–24.9 → Normal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25–29.9 → Sobrepeso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30+ → Obesidad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F8762955-C3B4-4FA3-B2F0-3856D4DEA95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73E351B9-3A7E-CD77-28AF-C699EB5216B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9FDA36BA-8387-A305-4707-AF3C09345B8D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6F1006A3-B229-EAE9-7678-623F7553F7B4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C0190897-9EC1-3732-C210-B091A5D250CA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ADF4857-7D0C-8CBB-D84F-4E63D6522718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67B15499-C209-CCC4-43DA-BC9F0C1670EB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F86F246-473B-290C-FC19-D899CA4304E9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746362C5-A700-343D-7ACF-08FA604BD14A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87082090-93B5-D214-2518-CFEB340ACFF1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86DAFAFB-9023-983A-84FF-1F70616DE30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199DAEB0-6292-C62C-74DF-821CEE4B4237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D18B58CE-7086-A269-E6A3-9626781271B6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9C06EE33-8D11-F0B4-98FD-4AD259DED489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5D37777-D4F2-F997-D38B-ADED727F807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82834120-0232-E71B-DB6A-1D2A2F9A0C62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8179E05-5573-9C82-9C97-F4CA7AFF7575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3D19AA0-B91C-8981-9EE1-E006DAD1A889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515A4646-EE66-ABFC-BFED-77C01C56A758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47FC960-9BCB-E0CE-1632-6A93DC6EF02A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F2F74DEC-1E5D-FFA6-BC03-AC609D2B99C0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416905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176</Words>
  <Application>Microsoft Office PowerPoint</Application>
  <PresentationFormat>Presentación en pantalla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Rubik Black</vt:lpstr>
      <vt:lpstr>Karla</vt:lpstr>
      <vt:lpstr>Soft Colors UI Design for Agencies Blue Variant by Slidesgo</vt:lpstr>
      <vt:lpstr>Ayudantía 4  Programación</vt:lpstr>
      <vt:lpstr>Condicionales</vt:lpstr>
      <vt:lpstr>Ejercicio 1</vt:lpstr>
      <vt:lpstr>Ejercicio 2</vt:lpstr>
      <vt:lpstr>Ejercicio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Eduardo Duhalde Venegas</cp:lastModifiedBy>
  <cp:revision>1</cp:revision>
  <dcterms:modified xsi:type="dcterms:W3CDTF">2025-04-05T21:42:46Z</dcterms:modified>
</cp:coreProperties>
</file>