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308" r:id="rId3"/>
    <p:sldId id="310" r:id="rId4"/>
    <p:sldId id="311" r:id="rId5"/>
    <p:sldId id="306" r:id="rId6"/>
    <p:sldId id="307" r:id="rId7"/>
    <p:sldId id="309" r:id="rId8"/>
  </p:sldIdLst>
  <p:sldSz cx="9144000" cy="5143500" type="screen16x9"/>
  <p:notesSz cx="6858000" cy="9144000"/>
  <p:embeddedFontLst>
    <p:embeddedFont>
      <p:font typeface="Karla" pitchFamily="2" charset="0"/>
      <p:regular r:id="rId10"/>
      <p:bold r:id="rId11"/>
      <p:italic r:id="rId12"/>
      <p:boldItalic r:id="rId13"/>
    </p:embeddedFont>
    <p:embeddedFont>
      <p:font typeface="Rubik Black" panose="020B0604020202020204" charset="-79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D575D-8F6C-4FC3-BD42-A95A52DE16CC}" v="2" dt="2025-04-13T18:32:27.966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DE05DEE5-C3AD-4C52-AA86-DDB0F535054F}" dt="2025-03-23T20:34:13.879" v="561" actId="20577"/>
          <ac:spMkLst>
            <pc:docMk/>
            <pc:sldMk cId="1682755223" sldId="307"/>
            <ac:spMk id="575" creationId="{F7590319-B035-82C5-CD40-D2D777BE6118}"/>
          </ac:spMkLst>
        </pc:spChg>
        <pc:spChg chg="mod">
          <ac:chgData name="Diego Eduardo Duhalde Venegas" userId="c05aa51d-0b72-4e77-ab34-5b5da84f0f5d" providerId="ADAL" clId="{DE05DEE5-C3AD-4C52-AA86-DDB0F535054F}" dt="2025-03-23T20:34:53.760" v="731" actId="20577"/>
          <ac:spMkLst>
            <pc:docMk/>
            <pc:sldMk cId="1682755223" sldId="307"/>
            <ac:spMk id="576" creationId="{E2D744B0-BB48-1F2E-C666-35436BFB5A8E}"/>
          </ac:spMkLst>
        </pc:spChg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8CFD575D-8F6C-4FC3-BD42-A95A52DE16CC}" dt="2025-04-13T19:38:42.615" v="760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8CFD575D-8F6C-4FC3-BD42-A95A52DE16CC}" dt="2025-04-13T18:38:28.911" v="674" actId="20577"/>
          <ac:spMkLst>
            <pc:docMk/>
            <pc:sldMk cId="1682755223" sldId="307"/>
            <ac:spMk id="576" creationId="{E2D744B0-BB48-1F2E-C666-35436BFB5A8E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  <pc:spChg chg="mod">
          <ac:chgData name="Diego Eduardo Duhalde Venegas" userId="c05aa51d-0b72-4e77-ab34-5b5da84f0f5d" providerId="ADAL" clId="{8CFD575D-8F6C-4FC3-BD42-A95A52DE16CC}" dt="2025-04-13T18:39:09.656" v="759" actId="20577"/>
          <ac:spMkLst>
            <pc:docMk/>
            <pc:sldMk cId="156416905" sldId="309"/>
            <ac:spMk id="576" creationId="{402D0FFA-AD3F-B48E-61BC-AB934C9956E8}"/>
          </ac:spMkLst>
        </pc:spChg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  <pc:spChg chg="mod">
          <ac:chgData name="Diego Eduardo Duhalde Venegas" userId="c05aa51d-0b72-4e77-ab34-5b5da84f0f5d" providerId="ADAL" clId="{8CFD575D-8F6C-4FC3-BD42-A95A52DE16CC}" dt="2025-04-13T18:31:15.226" v="159" actId="20577"/>
          <ac:spMkLst>
            <pc:docMk/>
            <pc:sldMk cId="3907590167" sldId="310"/>
            <ac:spMk id="575" creationId="{61026068-FE7F-4C32-A81B-581F8EB183C6}"/>
          </ac:spMkLst>
        </pc:spChg>
        <pc:spChg chg="mod">
          <ac:chgData name="Diego Eduardo Duhalde Venegas" userId="c05aa51d-0b72-4e77-ab34-5b5da84f0f5d" providerId="ADAL" clId="{8CFD575D-8F6C-4FC3-BD42-A95A52DE16CC}" dt="2025-04-13T18:33:50.839" v="355" actId="313"/>
          <ac:spMkLst>
            <pc:docMk/>
            <pc:sldMk cId="3907590167" sldId="310"/>
            <ac:spMk id="576" creationId="{DAF6A426-B22A-04F2-86D0-8D4CBBAEDFE4}"/>
          </ac:spMkLst>
        </pc:spChg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  <pc:spChg chg="mod">
          <ac:chgData name="Diego Eduardo Duhalde Venegas" userId="c05aa51d-0b72-4e77-ab34-5b5da84f0f5d" providerId="ADAL" clId="{8CFD575D-8F6C-4FC3-BD42-A95A52DE16CC}" dt="2025-04-13T18:32:31.623" v="227" actId="20577"/>
          <ac:spMkLst>
            <pc:docMk/>
            <pc:sldMk cId="1887875311" sldId="311"/>
            <ac:spMk id="575" creationId="{93B250AF-C0BC-E4B6-123D-17DFB1618FD6}"/>
          </ac:spMkLst>
        </pc:spChg>
        <pc:spChg chg="mod">
          <ac:chgData name="Diego Eduardo Duhalde Venegas" userId="c05aa51d-0b72-4e77-ab34-5b5da84f0f5d" providerId="ADAL" clId="{8CFD575D-8F6C-4FC3-BD42-A95A52DE16CC}" dt="2025-04-13T18:33:55.893" v="356" actId="313"/>
          <ac:spMkLst>
            <pc:docMk/>
            <pc:sldMk cId="1887875311" sldId="311"/>
            <ac:spMk id="576" creationId="{0AB67B30-0430-5944-6666-86C9FE963DDF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518F5B34-0F99-4A48-A695-EC35D2EA70C4}" dt="2025-03-29T18:56:09.709" v="415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518F5B34-0F99-4A48-A695-EC35D2EA70C4}" dt="2025-03-29T19:05:52.884" v="502" actId="20577"/>
          <ac:spMkLst>
            <pc:docMk/>
            <pc:sldMk cId="1682755223" sldId="307"/>
            <ac:spMk id="576" creationId="{E2D744B0-BB48-1F2E-C666-35436BFB5A8E}"/>
          </ac:spMkLst>
        </pc:spChg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354E6809-C780-4A1F-8A3C-8684829881FB}" dt="2025-04-05T21:37:46.308" v="42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354E6809-C780-4A1F-8A3C-8684829881FB}" dt="2025-04-05T21:38:51.493" v="53"/>
          <ac:spMkLst>
            <pc:docMk/>
            <pc:sldMk cId="1682755223" sldId="307"/>
            <ac:spMk id="576" creationId="{E2D744B0-BB48-1F2E-C666-35436BFB5A8E}"/>
          </ac:spMkLst>
        </pc:spChg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  <pc:spChg chg="mod">
          <ac:chgData name="Diego Eduardo Duhalde Venegas" userId="c05aa51d-0b72-4e77-ab34-5b5da84f0f5d" providerId="ADAL" clId="{354E6809-C780-4A1F-8A3C-8684829881FB}" dt="2025-04-05T21:39:05.621" v="55" actId="20577"/>
          <ac:spMkLst>
            <pc:docMk/>
            <pc:sldMk cId="156416905" sldId="309"/>
            <ac:spMk id="575" creationId="{1FB181FF-57D4-FFF5-D4F4-F6B02EEE8699}"/>
          </ac:spMkLst>
        </pc:spChg>
        <pc:spChg chg="mod">
          <ac:chgData name="Diego Eduardo Duhalde Venegas" userId="c05aa51d-0b72-4e77-ab34-5b5da84f0f5d" providerId="ADAL" clId="{354E6809-C780-4A1F-8A3C-8684829881FB}" dt="2025-04-05T21:39:19.856" v="60"/>
          <ac:spMkLst>
            <pc:docMk/>
            <pc:sldMk cId="156416905" sldId="309"/>
            <ac:spMk id="576" creationId="{402D0FFA-AD3F-B48E-61BC-AB934C9956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7FB31F1D-2ECF-4318-8275-FC7A9582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B15120B-328D-36D2-8E65-56ADF17CB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49B34BA-6017-E886-AF7D-A73EA2D26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3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3832032-73B5-3662-9346-530CFA81A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C80F3F8-17C3-FA13-FA90-59FE0F329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F8E7423-BD4C-2537-D205-B5F16E0793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943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4263185-DB38-835D-ABB1-8033DE34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AE8217D-FF0B-1474-1A59-43C5133F1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865EC01-3A24-36BB-88F5-63387E634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7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4415FC-4126-E47F-2E9F-A1E19D31E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E0BD08F4-4C69-9534-EAAA-1EBEC298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A7C7568-8C35-AFD8-0171-C033720CE3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7232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5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For</a:t>
            </a:r>
            <a:r>
              <a:rPr lang="es-MX" dirty="0"/>
              <a:t> (Se ejecuta hasta que termina la cantidad de iteraciones </a:t>
            </a:r>
            <a:r>
              <a:rPr lang="es-MX" b="1" dirty="0"/>
              <a:t>predefinidas</a:t>
            </a:r>
            <a:r>
              <a:rPr lang="es-MX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While</a:t>
            </a:r>
            <a:r>
              <a:rPr lang="es-MX" dirty="0"/>
              <a:t> (Se ejecuta hasta que se cumple una/varias condiciones)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DC7746B-FF0C-A15F-D31B-36700F12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4D77B04-F288-965C-C4F7-8B4E951BBF8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1E614D-97B0-EBB4-B85E-C2A8D0560AD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EC7D75E-47B1-E04A-1475-FF9B19EEBED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4E1AEA0-2E0E-17DC-DF43-A496468C02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7B808A2B-1BF8-51D5-2476-5739615C43B8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FCAE5B18-B313-85F6-0886-CEBE1C48F87B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79599827-CDC7-18C1-C5A6-14454D1AD5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E93C745-F2E7-B05B-8B75-730937C9A3B7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09A7BC1-8F5D-EA84-9ED0-A0AD67592542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EA1700E-CD65-A27E-41A2-1A14512FAC73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1026068-FE7F-4C32-A81B-581F8EB18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DAF6A426-B22A-04F2-86D0-8D4CBBAEDF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09109" y="2500605"/>
            <a:ext cx="268778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while</a:t>
            </a:r>
            <a:r>
              <a:rPr lang="es-MX" dirty="0"/>
              <a:t> condición: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    # código a repetir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* La condición tiene que cambiar en algún momento, o nunca saldremos del ciclo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DFC10EB2-D005-7F57-FB49-9FDCF4C16DF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A19B40D4-EAB4-789D-F7D4-EA2A4D694E5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81C22400-18F8-DE2F-D2CB-BA7FB16B189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17E153B6-E315-418E-9D6A-F4815751BDF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9C7305E-C532-72A9-CAAB-7AD1F01841A4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C73A383-4313-2588-E517-849F62EE2880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C6BEA83C-7E4D-104D-F3EE-B883E42163C8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B2D1F92-A28B-FE04-897C-F8331EFFC86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D334EEB-B4B1-CA46-D760-A8ECC85C1E3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4E80EEC-DB48-6D35-3336-BA61AF51A61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0761E57-8B6F-1086-1626-F2487B2B4B2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FC3857C-64A9-9619-6021-60E682A6AE8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E4A8C2E3-6D35-278D-2A19-C000368CBE58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D555C53-EFB9-DC9C-C91D-AE45D34AB84A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5CF20B1-1B74-1A17-353D-E8F8C7F185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A773DA76-9789-9853-21CA-387A0A263AF8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65BCFFAE-C220-0FD5-B519-82321DC770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0544F2C-5DEE-3C96-8923-B085D5330BA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8B5D8C7-A7E6-8289-4661-B7A23D32CD3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FA2C8F-4A9D-666F-C7C5-9EEE3CCA47D3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430F4FC-9413-B35F-56F9-14500D98846D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59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6AC7F043-1784-4137-E877-9134E853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9B05D1A-C8E5-E821-4A16-3314277F88C1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F48FA998-96E8-196F-DD19-37A8ED6C7CD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A20337C-B65A-EEA1-4903-55F10DA2F0B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2C32D92-FF53-E004-E6DF-3FFF9DEFFE21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89B595C-D2F2-5EA8-2899-7FA5F44EAD3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0D89AB61-B208-35EF-AEB9-8EBE7D2F34BB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7B79E8B-F4A6-02F9-BBA0-AA1142816B3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3827E6CD-B69F-4DE2-D1F6-4D879C6B370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48E84731-ED97-F3C9-CA54-C96AC083287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66D130AA-E8AB-414E-DF78-A8A24EBEAB11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93B250AF-C0BC-E4B6-123D-17DFB1618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AB67B30-0430-5944-6666-86C9FE963D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71455" y="2500605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for</a:t>
            </a:r>
            <a:r>
              <a:rPr lang="es-MX" dirty="0"/>
              <a:t> i in </a:t>
            </a:r>
            <a:r>
              <a:rPr lang="es-MX" dirty="0" err="1"/>
              <a:t>range</a:t>
            </a:r>
            <a:r>
              <a:rPr lang="es-MX" dirty="0"/>
              <a:t>(n, m, s):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    # código a repetir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A9E64B7-5DCF-3B6F-CF5B-8A5500C18B2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9B3BF57E-CCF8-A009-6178-C4AC30CCB30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6FD8779-1AF3-09E7-4BE0-107C6022B8A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CA46DDEA-EDE4-18E3-F962-5F870F2538A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1E34BC95-0C9C-DFA8-982A-4610EDB0A6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3BC5C1C-FD25-06E7-B141-EA56CE015E0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9D3F936-5D0F-7C4F-551F-D445E1CDEF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872D8A76-5798-CBB3-74C5-BC93AC992B09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C5BB9A7-13CC-09AF-9D33-FED3C7EA516F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34239718-F496-1670-F039-586A4AA1F2F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E7E5163-4463-B582-1ED9-87B5A7D7AB74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AE111C62-A7D9-6115-CB24-C755B4E83110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F4388E8-F318-4589-3E0C-03D50AB4A733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E83B6E69-B290-E6E8-7AFC-27768BDA9D7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072B223-6270-F26F-B59A-67378ECEFEE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ADC4F31D-8C0A-16C8-B030-E020D9A6D178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8D1DAD6D-9351-A312-7805-FEC88BCD2CDF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EE55D3E-FE20-8FB7-AB70-CD6A6821889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F8D0016-EB87-EF0F-E523-6EBE478A0FA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BC203F2D-9636-9056-C336-B20B24A3EAF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B4CB6ED-AA52-D160-7D33-5395FAEAA88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7875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1.1 Imprime los números del 1 </a:t>
            </a:r>
            <a:r>
              <a:rPr lang="es-MX"/>
              <a:t>al 10.</a:t>
            </a: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1.2 </a:t>
            </a:r>
            <a:r>
              <a:rPr lang="es-CL" dirty="0"/>
              <a:t>Pide un número al usuario e imprime su tabla (de multiplicar) del 1 al 10</a:t>
            </a:r>
            <a:r>
              <a:rPr lang="es-MX" dirty="0"/>
              <a:t>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1.3 Suma los números desde 1 hasta n (sumatoria).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3967E87A-3A0C-9B0F-E225-E4E9C4E2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EDEDEA0-732B-9A57-1691-84371D66C3AF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E900C01-134F-7D9C-F024-701F4BC0EBC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B08E10E-C8D2-37D0-39E7-60A5F52BEE8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A01203F-9F5F-7E15-8C94-06DBF8254EF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AF4E977-4C5C-3A04-BF11-D424389C5C7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B2F064B2-EA0C-0EA5-BDEF-D86AB08D577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0948AF0-EE72-5D04-42B8-A5BA8640F57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1BF6DB50-E7CE-9637-56C6-A9326F94696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50C545-8DB3-BCF4-697E-2C5C50152AD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DDD3E5E7-6AEA-8A08-C010-2E464E36A82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F7590319-B035-82C5-CD40-D2D777BE6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E2D744B0-BB48-1F2E-C666-35436BFB5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2.1 </a:t>
            </a:r>
            <a:r>
              <a:rPr lang="es-MX" dirty="0"/>
              <a:t>Adivina un número del 1 al 5, con una cantidad de 3 intentos máximos.</a:t>
            </a:r>
          </a:p>
          <a:p>
            <a:pPr>
              <a:buNone/>
            </a:pPr>
            <a:r>
              <a:rPr lang="es-MX" dirty="0"/>
              <a:t>2.2 Haz un temporizador de 10 segundos</a:t>
            </a:r>
          </a:p>
          <a:p>
            <a:pPr>
              <a:buNone/>
            </a:pPr>
            <a:r>
              <a:rPr lang="es-MX" dirty="0"/>
              <a:t>2.3 Simula un </a:t>
            </a:r>
            <a:r>
              <a:rPr lang="es-MX" dirty="0" err="1"/>
              <a:t>login</a:t>
            </a:r>
            <a:r>
              <a:rPr lang="es-MX" dirty="0"/>
              <a:t>, solicitando </a:t>
            </a:r>
            <a:r>
              <a:rPr lang="es-MX" dirty="0" err="1"/>
              <a:t>user</a:t>
            </a:r>
            <a:r>
              <a:rPr lang="es-MX" dirty="0"/>
              <a:t> y </a:t>
            </a:r>
            <a:r>
              <a:rPr lang="es-MX" dirty="0" err="1"/>
              <a:t>password</a:t>
            </a:r>
            <a:r>
              <a:rPr lang="es-MX" dirty="0"/>
              <a:t>, se tienen máximo 5 intentos para ingresar.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E0EE478-A42B-AAEB-03FD-09D93F3FAE6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82D86DFF-C20C-7960-B040-84F3B17F4F9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5DD940F-13DA-0F79-7916-E4B7D92D0AC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9BED683-F3A6-A2BD-52C2-E8CBFE910D4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E6603D-40EA-99EE-ED8E-FAEF73AAD2B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0A8E1AA-518A-55D5-1D83-4DA10CB675D6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5454BEC-1741-65AB-C7FE-51A99CDB4CA2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4A43C1A-9E40-ABFE-E63C-E5A74AEB352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E9BDE1F-D155-8445-174A-46EBDD82399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F6AF774-FE2B-72D9-4317-2BAAED8856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E6B5339-688F-CF66-36A4-D3DFAE7832F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DE842A8-D8E6-FD06-6C99-D8F4DA975D9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9008BD7-1511-8DF1-6281-DD9D4FE9863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6F03B4F-1C49-4B0E-560F-DB7C07F321D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4AD891-5ACE-7A6F-1DCC-C052806B3AE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409FB67-A503-650C-6DCD-9F5ED3490F2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767F6F0-7EAE-5E43-5FBF-47B7768D3E0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7F18DB5-DBF1-E411-5620-EFB9D8F5615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001CEBD-9BC5-5119-B392-A7889153199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D7B36BF-653E-EBB8-6AF7-CE5176B0765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CE3638A-2C27-AB34-30CD-3F89E63ABF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75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ED07F158-3BD0-A2E6-21EA-8A82DD7D9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828C55AA-67A3-8DA5-998A-1EEA66EE90B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EC26CCA-A3D8-1D28-1449-7A6F09E19DC9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C116BCBD-2EB1-C61E-D73D-313D4746013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27870E5-BB32-81B3-E627-D395C555F1DC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5E15C37A-0E2C-31F1-1D31-8EECFD5D0C6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57C6B6E8-D449-2273-15F5-B9B33616F90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00636BE-CA19-2BAC-9580-D7CBFD18AB8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0D83E34-0698-6CF8-8035-D976FC7CF75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AB498E2-C491-2803-3244-7089B792FA59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4ED8F5EA-5339-B7BC-6B9F-BF078CB16927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1FB181FF-57D4-FFF5-D4F4-F6B02EEE86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402D0FFA-AD3F-B48E-61BC-AB934C9956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s-MX" dirty="0"/>
              <a:t>3.1 Pide un número al usuario y verifica si el número es primo o no.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8762955-C3B4-4FA3-B2F0-3856D4DEA95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3E351B9-3A7E-CD77-28AF-C699EB5216B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FDA36BA-8387-A305-4707-AF3C09345B8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6F1006A3-B229-EAE9-7678-623F7553F7B4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0190897-9EC1-3732-C210-B091A5D250CA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ADF4857-7D0C-8CBB-D84F-4E63D652271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7B15499-C209-CCC4-43DA-BC9F0C1670E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F86F246-473B-290C-FC19-D899CA4304E9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746362C5-A700-343D-7ACF-08FA604BD14A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87082090-93B5-D214-2518-CFEB340ACFF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6DAFAFB-9023-983A-84FF-1F70616DE30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199DAEB0-6292-C62C-74DF-821CEE4B423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18B58CE-7086-A269-E6A3-9626781271B6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9C06EE33-8D11-F0B4-98FD-4AD259DED489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5D37777-D4F2-F997-D38B-ADED727F807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82834120-0232-E71B-DB6A-1D2A2F9A0C62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8179E05-5573-9C82-9C97-F4CA7AFF757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3D19AA0-B91C-8981-9EE1-E006DAD1A889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515A4646-EE66-ABFC-BFED-77C01C56A75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47FC960-9BCB-E0CE-1632-6A93DC6EF02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2F74DEC-1E5D-FFA6-BC03-AC609D2B99C0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416905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190</Words>
  <Application>Microsoft Office PowerPoint</Application>
  <PresentationFormat>Presentación en pantalla (16:9)</PresentationFormat>
  <Paragraphs>29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Rubik Black</vt:lpstr>
      <vt:lpstr>Karla</vt:lpstr>
      <vt:lpstr>Arial</vt:lpstr>
      <vt:lpstr>Soft Colors UI Design for Agencies Blue Variant by Slidesgo</vt:lpstr>
      <vt:lpstr>Ayudantía 5  Programación</vt:lpstr>
      <vt:lpstr>Ciclos</vt:lpstr>
      <vt:lpstr>While</vt:lpstr>
      <vt:lpstr>For</vt:lpstr>
      <vt:lpstr>Ejercicio 1</vt:lpstr>
      <vt:lpstr>Ejercicio 2</vt:lpstr>
      <vt:lpstr>Ejercicio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2025-04-13T19:38:53Z</dcterms:modified>
</cp:coreProperties>
</file>