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9"/>
  </p:notesMasterIdLst>
  <p:sldIdLst>
    <p:sldId id="256" r:id="rId2"/>
    <p:sldId id="310" r:id="rId3"/>
    <p:sldId id="306" r:id="rId4"/>
    <p:sldId id="311" r:id="rId5"/>
    <p:sldId id="307" r:id="rId6"/>
    <p:sldId id="312" r:id="rId7"/>
    <p:sldId id="313" r:id="rId8"/>
  </p:sldIdLst>
  <p:sldSz cx="9144000" cy="5143500" type="screen16x9"/>
  <p:notesSz cx="6858000" cy="9144000"/>
  <p:embeddedFontLst>
    <p:embeddedFont>
      <p:font typeface="Karla" pitchFamily="2" charset="0"/>
      <p:regular r:id="rId10"/>
      <p:bold r:id="rId11"/>
      <p:italic r:id="rId12"/>
      <p:boldItalic r:id="rId13"/>
    </p:embeddedFont>
    <p:embeddedFont>
      <p:font typeface="Rubik Black" panose="020B0604020202020204" charset="-79"/>
      <p:bold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5DF1C2-D0EC-4385-B6DF-2D3729741E25}" v="3" dt="2025-04-19T16:32:28.298"/>
  </p1510:revLst>
</p1510:revInfo>
</file>

<file path=ppt/tableStyles.xml><?xml version="1.0" encoding="utf-8"?>
<a:tblStyleLst xmlns:a="http://schemas.openxmlformats.org/drawingml/2006/main" def="{41F9554D-16B9-4E13-B3D8-5B434A710F54}">
  <a:tblStyle styleId="{41F9554D-16B9-4E13-B3D8-5B434A710F5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142F2CE-4686-4C23-86F3-584E3425FF6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6" d="100"/>
          <a:sy n="146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ego Eduardo Duhalde Venegas" userId="c05aa51d-0b72-4e77-ab34-5b5da84f0f5d" providerId="ADAL" clId="{DE05DEE5-C3AD-4C52-AA86-DDB0F535054F}"/>
    <pc:docChg chg="undo custSel addSld delSld modSld">
      <pc:chgData name="Diego Eduardo Duhalde Venegas" userId="c05aa51d-0b72-4e77-ab34-5b5da84f0f5d" providerId="ADAL" clId="{DE05DEE5-C3AD-4C52-AA86-DDB0F535054F}" dt="2025-03-23T20:34:53.760" v="731" actId="20577"/>
      <pc:docMkLst>
        <pc:docMk/>
      </pc:docMkLst>
      <pc:sldChg chg="modSp mod">
        <pc:chgData name="Diego Eduardo Duhalde Venegas" userId="c05aa51d-0b72-4e77-ab34-5b5da84f0f5d" providerId="ADAL" clId="{DE05DEE5-C3AD-4C52-AA86-DDB0F535054F}" dt="2025-03-23T19:40:38.481" v="0" actId="20577"/>
        <pc:sldMkLst>
          <pc:docMk/>
          <pc:sldMk cId="0" sldId="256"/>
        </pc:sldMkLst>
        <pc:spChg chg="mod">
          <ac:chgData name="Diego Eduardo Duhalde Venegas" userId="c05aa51d-0b72-4e77-ab34-5b5da84f0f5d" providerId="ADAL" clId="{DE05DEE5-C3AD-4C52-AA86-DDB0F535054F}" dt="2025-03-23T19:40:38.481" v="0" actId="20577"/>
          <ac:spMkLst>
            <pc:docMk/>
            <pc:sldMk cId="0" sldId="256"/>
            <ac:spMk id="412" creationId="{00000000-0000-0000-0000-000000000000}"/>
          </ac:spMkLst>
        </pc:spChg>
      </pc:sldChg>
      <pc:sldChg chg="del">
        <pc:chgData name="Diego Eduardo Duhalde Venegas" userId="c05aa51d-0b72-4e77-ab34-5b5da84f0f5d" providerId="ADAL" clId="{DE05DEE5-C3AD-4C52-AA86-DDB0F535054F}" dt="2025-03-23T19:40:41.983" v="3" actId="47"/>
        <pc:sldMkLst>
          <pc:docMk/>
          <pc:sldMk cId="0" sldId="258"/>
        </pc:sldMkLst>
      </pc:sldChg>
      <pc:sldChg chg="del">
        <pc:chgData name="Diego Eduardo Duhalde Venegas" userId="c05aa51d-0b72-4e77-ab34-5b5da84f0f5d" providerId="ADAL" clId="{DE05DEE5-C3AD-4C52-AA86-DDB0F535054F}" dt="2025-03-23T19:40:40.566" v="1" actId="47"/>
        <pc:sldMkLst>
          <pc:docMk/>
          <pc:sldMk cId="0" sldId="259"/>
        </pc:sldMkLst>
      </pc:sldChg>
      <pc:sldChg chg="modSp mod">
        <pc:chgData name="Diego Eduardo Duhalde Venegas" userId="c05aa51d-0b72-4e77-ab34-5b5da84f0f5d" providerId="ADAL" clId="{DE05DEE5-C3AD-4C52-AA86-DDB0F535054F}" dt="2025-03-23T19:46:03.394" v="210" actId="20577"/>
        <pc:sldMkLst>
          <pc:docMk/>
          <pc:sldMk cId="0" sldId="260"/>
        </pc:sldMkLst>
      </pc:sldChg>
      <pc:sldChg chg="del">
        <pc:chgData name="Diego Eduardo Duhalde Venegas" userId="c05aa51d-0b72-4e77-ab34-5b5da84f0f5d" providerId="ADAL" clId="{DE05DEE5-C3AD-4C52-AA86-DDB0F535054F}" dt="2025-03-23T19:40:41.256" v="2" actId="47"/>
        <pc:sldMkLst>
          <pc:docMk/>
          <pc:sldMk cId="2357000342" sldId="300"/>
        </pc:sldMkLst>
      </pc:sldChg>
      <pc:sldChg chg="del">
        <pc:chgData name="Diego Eduardo Duhalde Venegas" userId="c05aa51d-0b72-4e77-ab34-5b5da84f0f5d" providerId="ADAL" clId="{DE05DEE5-C3AD-4C52-AA86-DDB0F535054F}" dt="2025-03-23T20:20:42.549" v="392" actId="47"/>
        <pc:sldMkLst>
          <pc:docMk/>
          <pc:sldMk cId="2037158664" sldId="301"/>
        </pc:sldMkLst>
      </pc:sldChg>
      <pc:sldChg chg="modSp mod">
        <pc:chgData name="Diego Eduardo Duhalde Venegas" userId="c05aa51d-0b72-4e77-ab34-5b5da84f0f5d" providerId="ADAL" clId="{DE05DEE5-C3AD-4C52-AA86-DDB0F535054F}" dt="2025-03-23T20:20:37.856" v="391" actId="20577"/>
        <pc:sldMkLst>
          <pc:docMk/>
          <pc:sldMk cId="2763261307" sldId="302"/>
        </pc:sldMkLst>
      </pc:sldChg>
      <pc:sldChg chg="modSp mod">
        <pc:chgData name="Diego Eduardo Duhalde Venegas" userId="c05aa51d-0b72-4e77-ab34-5b5da84f0f5d" providerId="ADAL" clId="{DE05DEE5-C3AD-4C52-AA86-DDB0F535054F}" dt="2025-03-23T20:20:13.876" v="326" actId="20577"/>
        <pc:sldMkLst>
          <pc:docMk/>
          <pc:sldMk cId="1764989878" sldId="303"/>
        </pc:sldMkLst>
      </pc:sldChg>
      <pc:sldChg chg="del">
        <pc:chgData name="Diego Eduardo Duhalde Venegas" userId="c05aa51d-0b72-4e77-ab34-5b5da84f0f5d" providerId="ADAL" clId="{DE05DEE5-C3AD-4C52-AA86-DDB0F535054F}" dt="2025-03-23T20:20:42.549" v="392" actId="47"/>
        <pc:sldMkLst>
          <pc:docMk/>
          <pc:sldMk cId="3632075584" sldId="304"/>
        </pc:sldMkLst>
      </pc:sldChg>
      <pc:sldChg chg="add">
        <pc:chgData name="Diego Eduardo Duhalde Venegas" userId="c05aa51d-0b72-4e77-ab34-5b5da84f0f5d" providerId="ADAL" clId="{DE05DEE5-C3AD-4C52-AA86-DDB0F535054F}" dt="2025-03-23T19:45:39.171" v="160"/>
        <pc:sldMkLst>
          <pc:docMk/>
          <pc:sldMk cId="1818953712" sldId="305"/>
        </pc:sldMkLst>
      </pc:sldChg>
      <pc:sldChg chg="add del">
        <pc:chgData name="Diego Eduardo Duhalde Venegas" userId="c05aa51d-0b72-4e77-ab34-5b5da84f0f5d" providerId="ADAL" clId="{DE05DEE5-C3AD-4C52-AA86-DDB0F535054F}" dt="2025-03-23T19:44:54.632" v="159"/>
        <pc:sldMkLst>
          <pc:docMk/>
          <pc:sldMk cId="1881180806" sldId="305"/>
        </pc:sldMkLst>
      </pc:sldChg>
      <pc:sldChg chg="addSp modSp add mod">
        <pc:chgData name="Diego Eduardo Duhalde Venegas" userId="c05aa51d-0b72-4e77-ab34-5b5da84f0f5d" providerId="ADAL" clId="{DE05DEE5-C3AD-4C52-AA86-DDB0F535054F}" dt="2025-03-23T20:32:42.782" v="559" actId="1076"/>
        <pc:sldMkLst>
          <pc:docMk/>
          <pc:sldMk cId="2027961429" sldId="306"/>
        </pc:sldMkLst>
        <pc:spChg chg="mod">
          <ac:chgData name="Diego Eduardo Duhalde Venegas" userId="c05aa51d-0b72-4e77-ab34-5b5da84f0f5d" providerId="ADAL" clId="{DE05DEE5-C3AD-4C52-AA86-DDB0F535054F}" dt="2025-03-23T20:29:21.747" v="404" actId="20577"/>
          <ac:spMkLst>
            <pc:docMk/>
            <pc:sldMk cId="2027961429" sldId="306"/>
            <ac:spMk id="575" creationId="{67DE26BE-2472-4ADE-8DFA-9035411A9B3A}"/>
          </ac:spMkLst>
        </pc:spChg>
        <pc:spChg chg="mod">
          <ac:chgData name="Diego Eduardo Duhalde Venegas" userId="c05aa51d-0b72-4e77-ab34-5b5da84f0f5d" providerId="ADAL" clId="{DE05DEE5-C3AD-4C52-AA86-DDB0F535054F}" dt="2025-03-23T20:32:38.250" v="558" actId="1076"/>
          <ac:spMkLst>
            <pc:docMk/>
            <pc:sldMk cId="2027961429" sldId="306"/>
            <ac:spMk id="576" creationId="{75A41356-9D6B-3D63-78D0-4648372EA9A9}"/>
          </ac:spMkLst>
        </pc:spChg>
      </pc:sldChg>
      <pc:sldChg chg="delSp modSp add mod">
        <pc:chgData name="Diego Eduardo Duhalde Venegas" userId="c05aa51d-0b72-4e77-ab34-5b5da84f0f5d" providerId="ADAL" clId="{DE05DEE5-C3AD-4C52-AA86-DDB0F535054F}" dt="2025-03-23T20:34:53.760" v="731" actId="20577"/>
        <pc:sldMkLst>
          <pc:docMk/>
          <pc:sldMk cId="1682755223" sldId="307"/>
        </pc:sldMkLst>
        <pc:spChg chg="mod">
          <ac:chgData name="Diego Eduardo Duhalde Venegas" userId="c05aa51d-0b72-4e77-ab34-5b5da84f0f5d" providerId="ADAL" clId="{DE05DEE5-C3AD-4C52-AA86-DDB0F535054F}" dt="2025-03-23T20:34:13.879" v="561" actId="20577"/>
          <ac:spMkLst>
            <pc:docMk/>
            <pc:sldMk cId="1682755223" sldId="307"/>
            <ac:spMk id="575" creationId="{F7590319-B035-82C5-CD40-D2D777BE6118}"/>
          </ac:spMkLst>
        </pc:spChg>
      </pc:sldChg>
      <pc:sldMasterChg chg="delSldLayout">
        <pc:chgData name="Diego Eduardo Duhalde Venegas" userId="c05aa51d-0b72-4e77-ab34-5b5da84f0f5d" providerId="ADAL" clId="{DE05DEE5-C3AD-4C52-AA86-DDB0F535054F}" dt="2025-03-23T19:40:41.983" v="3" actId="47"/>
        <pc:sldMasterMkLst>
          <pc:docMk/>
          <pc:sldMasterMk cId="0" sldId="2147483674"/>
        </pc:sldMasterMkLst>
        <pc:sldLayoutChg chg="del">
          <pc:chgData name="Diego Eduardo Duhalde Venegas" userId="c05aa51d-0b72-4e77-ab34-5b5da84f0f5d" providerId="ADAL" clId="{DE05DEE5-C3AD-4C52-AA86-DDB0F535054F}" dt="2025-03-23T19:40:41.256" v="2" actId="47"/>
          <pc:sldLayoutMkLst>
            <pc:docMk/>
            <pc:sldMasterMk cId="0" sldId="2147483674"/>
            <pc:sldLayoutMk cId="0" sldId="2147483649"/>
          </pc:sldLayoutMkLst>
        </pc:sldLayoutChg>
        <pc:sldLayoutChg chg="del">
          <pc:chgData name="Diego Eduardo Duhalde Venegas" userId="c05aa51d-0b72-4e77-ab34-5b5da84f0f5d" providerId="ADAL" clId="{DE05DEE5-C3AD-4C52-AA86-DDB0F535054F}" dt="2025-03-23T19:40:41.983" v="3" actId="47"/>
          <pc:sldLayoutMkLst>
            <pc:docMk/>
            <pc:sldMasterMk cId="0" sldId="2147483674"/>
            <pc:sldLayoutMk cId="0" sldId="2147483659"/>
          </pc:sldLayoutMkLst>
        </pc:sldLayoutChg>
      </pc:sldMasterChg>
    </pc:docChg>
  </pc:docChgLst>
  <pc:docChgLst>
    <pc:chgData name="Diego Eduardo Duhalde Venegas" userId="c05aa51d-0b72-4e77-ab34-5b5da84f0f5d" providerId="ADAL" clId="{D184ED30-0ADD-449F-9559-20BADD6A17E3}"/>
    <pc:docChg chg="custSel addSld delSld modSld sldOrd delMainMaster">
      <pc:chgData name="Diego Eduardo Duhalde Venegas" userId="c05aa51d-0b72-4e77-ab34-5b5da84f0f5d" providerId="ADAL" clId="{D184ED30-0ADD-449F-9559-20BADD6A17E3}" dt="2025-03-17T01:28:01.275" v="238" actId="20577"/>
      <pc:docMkLst>
        <pc:docMk/>
      </pc:docMkLst>
      <pc:sldChg chg="modSp del mod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57"/>
        </pc:sldMkLst>
      </pc:sldChg>
      <pc:sldChg chg="modSp mod ord modNotes">
        <pc:chgData name="Diego Eduardo Duhalde Venegas" userId="c05aa51d-0b72-4e77-ab34-5b5da84f0f5d" providerId="ADAL" clId="{D184ED30-0ADD-449F-9559-20BADD6A17E3}" dt="2025-03-17T01:12:37.784" v="107" actId="20577"/>
        <pc:sldMkLst>
          <pc:docMk/>
          <pc:sldMk cId="0" sldId="260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61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62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63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64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65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66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67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68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69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70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71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72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73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74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75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76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77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78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79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80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81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82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83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84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85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86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87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88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89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90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91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92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93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94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95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96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97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98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99"/>
        </pc:sldMkLst>
      </pc:sldChg>
      <pc:sldChg chg="modSp add mod">
        <pc:chgData name="Diego Eduardo Duhalde Venegas" userId="c05aa51d-0b72-4e77-ab34-5b5da84f0f5d" providerId="ADAL" clId="{D184ED30-0ADD-449F-9559-20BADD6A17E3}" dt="2025-03-17T01:22:52.744" v="136" actId="20577"/>
        <pc:sldMkLst>
          <pc:docMk/>
          <pc:sldMk cId="2037158664" sldId="301"/>
        </pc:sldMkLst>
      </pc:sldChg>
      <pc:sldChg chg="modSp add mod">
        <pc:chgData name="Diego Eduardo Duhalde Venegas" userId="c05aa51d-0b72-4e77-ab34-5b5da84f0f5d" providerId="ADAL" clId="{D184ED30-0ADD-449F-9559-20BADD6A17E3}" dt="2025-03-17T01:24:16.519" v="163" actId="20577"/>
        <pc:sldMkLst>
          <pc:docMk/>
          <pc:sldMk cId="2763261307" sldId="302"/>
        </pc:sldMkLst>
      </pc:sldChg>
      <pc:sldChg chg="modSp add mod">
        <pc:chgData name="Diego Eduardo Duhalde Venegas" userId="c05aa51d-0b72-4e77-ab34-5b5da84f0f5d" providerId="ADAL" clId="{D184ED30-0ADD-449F-9559-20BADD6A17E3}" dt="2025-03-17T01:24:35.365" v="188" actId="20577"/>
        <pc:sldMkLst>
          <pc:docMk/>
          <pc:sldMk cId="1764989878" sldId="303"/>
        </pc:sldMkLst>
      </pc:sldChg>
      <pc:sldChg chg="modSp add mod">
        <pc:chgData name="Diego Eduardo Duhalde Venegas" userId="c05aa51d-0b72-4e77-ab34-5b5da84f0f5d" providerId="ADAL" clId="{D184ED30-0ADD-449F-9559-20BADD6A17E3}" dt="2025-03-17T01:28:01.275" v="238" actId="20577"/>
        <pc:sldMkLst>
          <pc:docMk/>
          <pc:sldMk cId="3632075584" sldId="304"/>
        </pc:sldMkLst>
      </pc:sldChg>
      <pc:sldMasterChg chg="delSldLayout">
        <pc:chgData name="Diego Eduardo Duhalde Venegas" userId="c05aa51d-0b72-4e77-ab34-5b5da84f0f5d" providerId="ADAL" clId="{D184ED30-0ADD-449F-9559-20BADD6A17E3}" dt="2025-03-17T01:24:50.750" v="189" actId="47"/>
        <pc:sldMasterMkLst>
          <pc:docMk/>
          <pc:sldMasterMk cId="0" sldId="2147483674"/>
        </pc:sldMasterMkLst>
        <pc:sldLayoutChg chg="del">
          <pc:chgData name="Diego Eduardo Duhalde Venegas" userId="c05aa51d-0b72-4e77-ab34-5b5da84f0f5d" providerId="ADAL" clId="{D184ED30-0ADD-449F-9559-20BADD6A17E3}" dt="2025-03-17T01:24:50.750" v="189" actId="47"/>
          <pc:sldLayoutMkLst>
            <pc:docMk/>
            <pc:sldMasterMk cId="0" sldId="2147483674"/>
            <pc:sldLayoutMk cId="0" sldId="2147483650"/>
          </pc:sldLayoutMkLst>
        </pc:sldLayoutChg>
        <pc:sldLayoutChg chg="del">
          <pc:chgData name="Diego Eduardo Duhalde Venegas" userId="c05aa51d-0b72-4e77-ab34-5b5da84f0f5d" providerId="ADAL" clId="{D184ED30-0ADD-449F-9559-20BADD6A17E3}" dt="2025-03-17T01:24:50.750" v="189" actId="47"/>
          <pc:sldLayoutMkLst>
            <pc:docMk/>
            <pc:sldMasterMk cId="0" sldId="2147483674"/>
            <pc:sldLayoutMk cId="0" sldId="2147483651"/>
          </pc:sldLayoutMkLst>
        </pc:sldLayoutChg>
        <pc:sldLayoutChg chg="del">
          <pc:chgData name="Diego Eduardo Duhalde Venegas" userId="c05aa51d-0b72-4e77-ab34-5b5da84f0f5d" providerId="ADAL" clId="{D184ED30-0ADD-449F-9559-20BADD6A17E3}" dt="2025-03-17T01:24:50.750" v="189" actId="47"/>
          <pc:sldLayoutMkLst>
            <pc:docMk/>
            <pc:sldMasterMk cId="0" sldId="2147483674"/>
            <pc:sldLayoutMk cId="0" sldId="2147483652"/>
          </pc:sldLayoutMkLst>
        </pc:sldLayoutChg>
        <pc:sldLayoutChg chg="del">
          <pc:chgData name="Diego Eduardo Duhalde Venegas" userId="c05aa51d-0b72-4e77-ab34-5b5da84f0f5d" providerId="ADAL" clId="{D184ED30-0ADD-449F-9559-20BADD6A17E3}" dt="2025-03-17T01:24:50.750" v="189" actId="47"/>
          <pc:sldLayoutMkLst>
            <pc:docMk/>
            <pc:sldMasterMk cId="0" sldId="2147483674"/>
            <pc:sldLayoutMk cId="0" sldId="2147483653"/>
          </pc:sldLayoutMkLst>
        </pc:sldLayoutChg>
        <pc:sldLayoutChg chg="del">
          <pc:chgData name="Diego Eduardo Duhalde Venegas" userId="c05aa51d-0b72-4e77-ab34-5b5da84f0f5d" providerId="ADAL" clId="{D184ED30-0ADD-449F-9559-20BADD6A17E3}" dt="2025-03-17T01:24:50.750" v="189" actId="47"/>
          <pc:sldLayoutMkLst>
            <pc:docMk/>
            <pc:sldMasterMk cId="0" sldId="2147483674"/>
            <pc:sldLayoutMk cId="0" sldId="2147483654"/>
          </pc:sldLayoutMkLst>
        </pc:sldLayoutChg>
        <pc:sldLayoutChg chg="del">
          <pc:chgData name="Diego Eduardo Duhalde Venegas" userId="c05aa51d-0b72-4e77-ab34-5b5da84f0f5d" providerId="ADAL" clId="{D184ED30-0ADD-449F-9559-20BADD6A17E3}" dt="2025-03-17T01:24:50.750" v="189" actId="47"/>
          <pc:sldLayoutMkLst>
            <pc:docMk/>
            <pc:sldMasterMk cId="0" sldId="2147483674"/>
            <pc:sldLayoutMk cId="0" sldId="2147483656"/>
          </pc:sldLayoutMkLst>
        </pc:sldLayoutChg>
        <pc:sldLayoutChg chg="del">
          <pc:chgData name="Diego Eduardo Duhalde Venegas" userId="c05aa51d-0b72-4e77-ab34-5b5da84f0f5d" providerId="ADAL" clId="{D184ED30-0ADD-449F-9559-20BADD6A17E3}" dt="2025-03-17T01:24:50.750" v="189" actId="47"/>
          <pc:sldLayoutMkLst>
            <pc:docMk/>
            <pc:sldMasterMk cId="0" sldId="2147483674"/>
            <pc:sldLayoutMk cId="0" sldId="2147483657"/>
          </pc:sldLayoutMkLst>
        </pc:sldLayoutChg>
        <pc:sldLayoutChg chg="del">
          <pc:chgData name="Diego Eduardo Duhalde Venegas" userId="c05aa51d-0b72-4e77-ab34-5b5da84f0f5d" providerId="ADAL" clId="{D184ED30-0ADD-449F-9559-20BADD6A17E3}" dt="2025-03-17T01:24:50.750" v="189" actId="47"/>
          <pc:sldLayoutMkLst>
            <pc:docMk/>
            <pc:sldMasterMk cId="0" sldId="2147483674"/>
            <pc:sldLayoutMk cId="0" sldId="2147483660"/>
          </pc:sldLayoutMkLst>
        </pc:sldLayoutChg>
        <pc:sldLayoutChg chg="del">
          <pc:chgData name="Diego Eduardo Duhalde Venegas" userId="c05aa51d-0b72-4e77-ab34-5b5da84f0f5d" providerId="ADAL" clId="{D184ED30-0ADD-449F-9559-20BADD6A17E3}" dt="2025-03-17T01:24:50.750" v="189" actId="47"/>
          <pc:sldLayoutMkLst>
            <pc:docMk/>
            <pc:sldMasterMk cId="0" sldId="2147483674"/>
            <pc:sldLayoutMk cId="0" sldId="2147483661"/>
          </pc:sldLayoutMkLst>
        </pc:sldLayoutChg>
        <pc:sldLayoutChg chg="del">
          <pc:chgData name="Diego Eduardo Duhalde Venegas" userId="c05aa51d-0b72-4e77-ab34-5b5da84f0f5d" providerId="ADAL" clId="{D184ED30-0ADD-449F-9559-20BADD6A17E3}" dt="2025-03-17T01:24:50.750" v="189" actId="47"/>
          <pc:sldLayoutMkLst>
            <pc:docMk/>
            <pc:sldMasterMk cId="0" sldId="2147483674"/>
            <pc:sldLayoutMk cId="0" sldId="2147483662"/>
          </pc:sldLayoutMkLst>
        </pc:sldLayoutChg>
        <pc:sldLayoutChg chg="del">
          <pc:chgData name="Diego Eduardo Duhalde Venegas" userId="c05aa51d-0b72-4e77-ab34-5b5da84f0f5d" providerId="ADAL" clId="{D184ED30-0ADD-449F-9559-20BADD6A17E3}" dt="2025-03-17T01:24:50.750" v="189" actId="47"/>
          <pc:sldLayoutMkLst>
            <pc:docMk/>
            <pc:sldMasterMk cId="0" sldId="2147483674"/>
            <pc:sldLayoutMk cId="0" sldId="2147483663"/>
          </pc:sldLayoutMkLst>
        </pc:sldLayoutChg>
        <pc:sldLayoutChg chg="del">
          <pc:chgData name="Diego Eduardo Duhalde Venegas" userId="c05aa51d-0b72-4e77-ab34-5b5da84f0f5d" providerId="ADAL" clId="{D184ED30-0ADD-449F-9559-20BADD6A17E3}" dt="2025-03-17T01:24:50.750" v="189" actId="47"/>
          <pc:sldLayoutMkLst>
            <pc:docMk/>
            <pc:sldMasterMk cId="0" sldId="2147483674"/>
            <pc:sldLayoutMk cId="0" sldId="2147483664"/>
          </pc:sldLayoutMkLst>
        </pc:sldLayoutChg>
        <pc:sldLayoutChg chg="del">
          <pc:chgData name="Diego Eduardo Duhalde Venegas" userId="c05aa51d-0b72-4e77-ab34-5b5da84f0f5d" providerId="ADAL" clId="{D184ED30-0ADD-449F-9559-20BADD6A17E3}" dt="2025-03-17T01:24:50.750" v="189" actId="47"/>
          <pc:sldLayoutMkLst>
            <pc:docMk/>
            <pc:sldMasterMk cId="0" sldId="2147483674"/>
            <pc:sldLayoutMk cId="0" sldId="2147483665"/>
          </pc:sldLayoutMkLst>
        </pc:sldLayoutChg>
        <pc:sldLayoutChg chg="del">
          <pc:chgData name="Diego Eduardo Duhalde Venegas" userId="c05aa51d-0b72-4e77-ab34-5b5da84f0f5d" providerId="ADAL" clId="{D184ED30-0ADD-449F-9559-20BADD6A17E3}" dt="2025-03-17T01:24:50.750" v="189" actId="47"/>
          <pc:sldLayoutMkLst>
            <pc:docMk/>
            <pc:sldMasterMk cId="0" sldId="2147483674"/>
            <pc:sldLayoutMk cId="0" sldId="2147483666"/>
          </pc:sldLayoutMkLst>
        </pc:sldLayoutChg>
        <pc:sldLayoutChg chg="del">
          <pc:chgData name="Diego Eduardo Duhalde Venegas" userId="c05aa51d-0b72-4e77-ab34-5b5da84f0f5d" providerId="ADAL" clId="{D184ED30-0ADD-449F-9559-20BADD6A17E3}" dt="2025-03-17T01:24:50.750" v="189" actId="47"/>
          <pc:sldLayoutMkLst>
            <pc:docMk/>
            <pc:sldMasterMk cId="0" sldId="2147483674"/>
            <pc:sldLayoutMk cId="0" sldId="2147483667"/>
          </pc:sldLayoutMkLst>
        </pc:sldLayoutChg>
        <pc:sldLayoutChg chg="del">
          <pc:chgData name="Diego Eduardo Duhalde Venegas" userId="c05aa51d-0b72-4e77-ab34-5b5da84f0f5d" providerId="ADAL" clId="{D184ED30-0ADD-449F-9559-20BADD6A17E3}" dt="2025-03-17T01:24:50.750" v="189" actId="47"/>
          <pc:sldLayoutMkLst>
            <pc:docMk/>
            <pc:sldMasterMk cId="0" sldId="2147483674"/>
            <pc:sldLayoutMk cId="0" sldId="2147483668"/>
          </pc:sldLayoutMkLst>
        </pc:sldLayoutChg>
        <pc:sldLayoutChg chg="del">
          <pc:chgData name="Diego Eduardo Duhalde Venegas" userId="c05aa51d-0b72-4e77-ab34-5b5da84f0f5d" providerId="ADAL" clId="{D184ED30-0ADD-449F-9559-20BADD6A17E3}" dt="2025-03-17T01:24:50.750" v="189" actId="47"/>
          <pc:sldLayoutMkLst>
            <pc:docMk/>
            <pc:sldMasterMk cId="0" sldId="2147483674"/>
            <pc:sldLayoutMk cId="0" sldId="2147483669"/>
          </pc:sldLayoutMkLst>
        </pc:sldLayoutChg>
      </pc:sldMasterChg>
      <pc:sldMasterChg chg="del delSldLayout">
        <pc:chgData name="Diego Eduardo Duhalde Venegas" userId="c05aa51d-0b72-4e77-ab34-5b5da84f0f5d" providerId="ADAL" clId="{D184ED30-0ADD-449F-9559-20BADD6A17E3}" dt="2025-03-17T01:24:50.750" v="189" actId="47"/>
        <pc:sldMasterMkLst>
          <pc:docMk/>
          <pc:sldMasterMk cId="0" sldId="2147483675"/>
        </pc:sldMasterMkLst>
        <pc:sldLayoutChg chg="del">
          <pc:chgData name="Diego Eduardo Duhalde Venegas" userId="c05aa51d-0b72-4e77-ab34-5b5da84f0f5d" providerId="ADAL" clId="{D184ED30-0ADD-449F-9559-20BADD6A17E3}" dt="2025-03-17T01:24:50.750" v="189" actId="47"/>
          <pc:sldLayoutMkLst>
            <pc:docMk/>
            <pc:sldMasterMk cId="0" sldId="2147483675"/>
            <pc:sldLayoutMk cId="0" sldId="2147483672"/>
          </pc:sldLayoutMkLst>
        </pc:sldLayoutChg>
        <pc:sldLayoutChg chg="del">
          <pc:chgData name="Diego Eduardo Duhalde Venegas" userId="c05aa51d-0b72-4e77-ab34-5b5da84f0f5d" providerId="ADAL" clId="{D184ED30-0ADD-449F-9559-20BADD6A17E3}" dt="2025-03-17T01:24:50.750" v="189" actId="47"/>
          <pc:sldLayoutMkLst>
            <pc:docMk/>
            <pc:sldMasterMk cId="0" sldId="2147483675"/>
            <pc:sldLayoutMk cId="0" sldId="2147483673"/>
          </pc:sldLayoutMkLst>
        </pc:sldLayoutChg>
      </pc:sldMasterChg>
    </pc:docChg>
  </pc:docChgLst>
  <pc:docChgLst>
    <pc:chgData name="Diego Eduardo Duhalde Venegas" userId="c05aa51d-0b72-4e77-ab34-5b5da84f0f5d" providerId="ADAL" clId="{8CFD575D-8F6C-4FC3-BD42-A95A52DE16CC}"/>
    <pc:docChg chg="custSel addSld modSld">
      <pc:chgData name="Diego Eduardo Duhalde Venegas" userId="c05aa51d-0b72-4e77-ab34-5b5da84f0f5d" providerId="ADAL" clId="{8CFD575D-8F6C-4FC3-BD42-A95A52DE16CC}" dt="2025-04-13T19:38:42.615" v="760" actId="20577"/>
      <pc:docMkLst>
        <pc:docMk/>
      </pc:docMkLst>
      <pc:sldChg chg="modSp mod">
        <pc:chgData name="Diego Eduardo Duhalde Venegas" userId="c05aa51d-0b72-4e77-ab34-5b5da84f0f5d" providerId="ADAL" clId="{8CFD575D-8F6C-4FC3-BD42-A95A52DE16CC}" dt="2025-04-13T18:29:30.266" v="0" actId="20577"/>
        <pc:sldMkLst>
          <pc:docMk/>
          <pc:sldMk cId="0" sldId="256"/>
        </pc:sldMkLst>
        <pc:spChg chg="mod">
          <ac:chgData name="Diego Eduardo Duhalde Venegas" userId="c05aa51d-0b72-4e77-ab34-5b5da84f0f5d" providerId="ADAL" clId="{8CFD575D-8F6C-4FC3-BD42-A95A52DE16CC}" dt="2025-04-13T18:29:30.266" v="0" actId="20577"/>
          <ac:spMkLst>
            <pc:docMk/>
            <pc:sldMk cId="0" sldId="256"/>
            <ac:spMk id="412" creationId="{00000000-0000-0000-0000-000000000000}"/>
          </ac:spMkLst>
        </pc:spChg>
      </pc:sldChg>
      <pc:sldChg chg="modSp mod">
        <pc:chgData name="Diego Eduardo Duhalde Venegas" userId="c05aa51d-0b72-4e77-ab34-5b5da84f0f5d" providerId="ADAL" clId="{8CFD575D-8F6C-4FC3-BD42-A95A52DE16CC}" dt="2025-04-13T19:38:42.615" v="760" actId="20577"/>
        <pc:sldMkLst>
          <pc:docMk/>
          <pc:sldMk cId="2027961429" sldId="306"/>
        </pc:sldMkLst>
        <pc:spChg chg="mod">
          <ac:chgData name="Diego Eduardo Duhalde Venegas" userId="c05aa51d-0b72-4e77-ab34-5b5da84f0f5d" providerId="ADAL" clId="{8CFD575D-8F6C-4FC3-BD42-A95A52DE16CC}" dt="2025-04-13T19:38:42.615" v="760" actId="20577"/>
          <ac:spMkLst>
            <pc:docMk/>
            <pc:sldMk cId="2027961429" sldId="306"/>
            <ac:spMk id="576" creationId="{75A41356-9D6B-3D63-78D0-4648372EA9A9}"/>
          </ac:spMkLst>
        </pc:spChg>
      </pc:sldChg>
      <pc:sldChg chg="modSp mod">
        <pc:chgData name="Diego Eduardo Duhalde Venegas" userId="c05aa51d-0b72-4e77-ab34-5b5da84f0f5d" providerId="ADAL" clId="{8CFD575D-8F6C-4FC3-BD42-A95A52DE16CC}" dt="2025-04-13T18:38:28.911" v="674" actId="20577"/>
        <pc:sldMkLst>
          <pc:docMk/>
          <pc:sldMk cId="1682755223" sldId="307"/>
        </pc:sldMkLst>
      </pc:sldChg>
      <pc:sldChg chg="modSp mod">
        <pc:chgData name="Diego Eduardo Duhalde Venegas" userId="c05aa51d-0b72-4e77-ab34-5b5da84f0f5d" providerId="ADAL" clId="{8CFD575D-8F6C-4FC3-BD42-A95A52DE16CC}" dt="2025-04-13T18:31:00.873" v="153" actId="20577"/>
        <pc:sldMkLst>
          <pc:docMk/>
          <pc:sldMk cId="712488996" sldId="308"/>
        </pc:sldMkLst>
      </pc:sldChg>
      <pc:sldChg chg="modSp mod">
        <pc:chgData name="Diego Eduardo Duhalde Venegas" userId="c05aa51d-0b72-4e77-ab34-5b5da84f0f5d" providerId="ADAL" clId="{8CFD575D-8F6C-4FC3-BD42-A95A52DE16CC}" dt="2025-04-13T18:39:09.656" v="759" actId="20577"/>
        <pc:sldMkLst>
          <pc:docMk/>
          <pc:sldMk cId="156416905" sldId="309"/>
        </pc:sldMkLst>
      </pc:sldChg>
      <pc:sldChg chg="modSp add mod">
        <pc:chgData name="Diego Eduardo Duhalde Venegas" userId="c05aa51d-0b72-4e77-ab34-5b5da84f0f5d" providerId="ADAL" clId="{8CFD575D-8F6C-4FC3-BD42-A95A52DE16CC}" dt="2025-04-13T18:33:50.839" v="355" actId="313"/>
        <pc:sldMkLst>
          <pc:docMk/>
          <pc:sldMk cId="3907590167" sldId="310"/>
        </pc:sldMkLst>
        <pc:spChg chg="mod">
          <ac:chgData name="Diego Eduardo Duhalde Venegas" userId="c05aa51d-0b72-4e77-ab34-5b5da84f0f5d" providerId="ADAL" clId="{8CFD575D-8F6C-4FC3-BD42-A95A52DE16CC}" dt="2025-04-13T18:31:15.226" v="159" actId="20577"/>
          <ac:spMkLst>
            <pc:docMk/>
            <pc:sldMk cId="3907590167" sldId="310"/>
            <ac:spMk id="575" creationId="{61026068-FE7F-4C32-A81B-581F8EB183C6}"/>
          </ac:spMkLst>
        </pc:spChg>
        <pc:spChg chg="mod">
          <ac:chgData name="Diego Eduardo Duhalde Venegas" userId="c05aa51d-0b72-4e77-ab34-5b5da84f0f5d" providerId="ADAL" clId="{8CFD575D-8F6C-4FC3-BD42-A95A52DE16CC}" dt="2025-04-13T18:33:50.839" v="355" actId="313"/>
          <ac:spMkLst>
            <pc:docMk/>
            <pc:sldMk cId="3907590167" sldId="310"/>
            <ac:spMk id="576" creationId="{DAF6A426-B22A-04F2-86D0-8D4CBBAEDFE4}"/>
          </ac:spMkLst>
        </pc:spChg>
      </pc:sldChg>
      <pc:sldChg chg="modSp add mod">
        <pc:chgData name="Diego Eduardo Duhalde Venegas" userId="c05aa51d-0b72-4e77-ab34-5b5da84f0f5d" providerId="ADAL" clId="{8CFD575D-8F6C-4FC3-BD42-A95A52DE16CC}" dt="2025-04-13T18:33:55.893" v="356" actId="313"/>
        <pc:sldMkLst>
          <pc:docMk/>
          <pc:sldMk cId="1887875311" sldId="311"/>
        </pc:sldMkLst>
      </pc:sldChg>
    </pc:docChg>
  </pc:docChgLst>
  <pc:docChgLst>
    <pc:chgData name="Diego Eduardo Duhalde Venegas" userId="c05aa51d-0b72-4e77-ab34-5b5da84f0f5d" providerId="ADAL" clId="{3B5DF1C2-D0EC-4385-B6DF-2D3729741E25}"/>
    <pc:docChg chg="undo custSel addSld delSld modSld">
      <pc:chgData name="Diego Eduardo Duhalde Venegas" userId="c05aa51d-0b72-4e77-ab34-5b5da84f0f5d" providerId="ADAL" clId="{3B5DF1C2-D0EC-4385-B6DF-2D3729741E25}" dt="2025-04-19T16:44:53.073" v="426" actId="20577"/>
      <pc:docMkLst>
        <pc:docMk/>
      </pc:docMkLst>
      <pc:sldChg chg="modSp mod">
        <pc:chgData name="Diego Eduardo Duhalde Venegas" userId="c05aa51d-0b72-4e77-ab34-5b5da84f0f5d" providerId="ADAL" clId="{3B5DF1C2-D0EC-4385-B6DF-2D3729741E25}" dt="2025-04-19T16:05:46.414" v="0" actId="20577"/>
        <pc:sldMkLst>
          <pc:docMk/>
          <pc:sldMk cId="0" sldId="256"/>
        </pc:sldMkLst>
        <pc:spChg chg="mod">
          <ac:chgData name="Diego Eduardo Duhalde Venegas" userId="c05aa51d-0b72-4e77-ab34-5b5da84f0f5d" providerId="ADAL" clId="{3B5DF1C2-D0EC-4385-B6DF-2D3729741E25}" dt="2025-04-19T16:05:46.414" v="0" actId="20577"/>
          <ac:spMkLst>
            <pc:docMk/>
            <pc:sldMk cId="0" sldId="256"/>
            <ac:spMk id="412" creationId="{00000000-0000-0000-0000-000000000000}"/>
          </ac:spMkLst>
        </pc:spChg>
      </pc:sldChg>
      <pc:sldChg chg="modSp mod">
        <pc:chgData name="Diego Eduardo Duhalde Venegas" userId="c05aa51d-0b72-4e77-ab34-5b5da84f0f5d" providerId="ADAL" clId="{3B5DF1C2-D0EC-4385-B6DF-2D3729741E25}" dt="2025-04-19T16:26:22.246" v="372"/>
        <pc:sldMkLst>
          <pc:docMk/>
          <pc:sldMk cId="2027961429" sldId="306"/>
        </pc:sldMkLst>
        <pc:spChg chg="mod">
          <ac:chgData name="Diego Eduardo Duhalde Venegas" userId="c05aa51d-0b72-4e77-ab34-5b5da84f0f5d" providerId="ADAL" clId="{3B5DF1C2-D0EC-4385-B6DF-2D3729741E25}" dt="2025-04-19T16:26:22.246" v="372"/>
          <ac:spMkLst>
            <pc:docMk/>
            <pc:sldMk cId="2027961429" sldId="306"/>
            <ac:spMk id="576" creationId="{75A41356-9D6B-3D63-78D0-4648372EA9A9}"/>
          </ac:spMkLst>
        </pc:spChg>
      </pc:sldChg>
      <pc:sldChg chg="addSp delSp modSp mod">
        <pc:chgData name="Diego Eduardo Duhalde Venegas" userId="c05aa51d-0b72-4e77-ab34-5b5da84f0f5d" providerId="ADAL" clId="{3B5DF1C2-D0EC-4385-B6DF-2D3729741E25}" dt="2025-04-19T16:30:11.833" v="406" actId="166"/>
        <pc:sldMkLst>
          <pc:docMk/>
          <pc:sldMk cId="1682755223" sldId="307"/>
        </pc:sldMkLst>
        <pc:spChg chg="add del mod">
          <ac:chgData name="Diego Eduardo Duhalde Venegas" userId="c05aa51d-0b72-4e77-ab34-5b5da84f0f5d" providerId="ADAL" clId="{3B5DF1C2-D0EC-4385-B6DF-2D3729741E25}" dt="2025-04-19T16:29:50.516" v="398" actId="478"/>
          <ac:spMkLst>
            <pc:docMk/>
            <pc:sldMk cId="1682755223" sldId="307"/>
            <ac:spMk id="3" creationId="{A4783C20-B870-A407-A896-D0E627B9AAC9}"/>
          </ac:spMkLst>
        </pc:spChg>
        <pc:spChg chg="mod">
          <ac:chgData name="Diego Eduardo Duhalde Venegas" userId="c05aa51d-0b72-4e77-ab34-5b5da84f0f5d" providerId="ADAL" clId="{3B5DF1C2-D0EC-4385-B6DF-2D3729741E25}" dt="2025-04-19T16:29:57.439" v="402" actId="1076"/>
          <ac:spMkLst>
            <pc:docMk/>
            <pc:sldMk cId="1682755223" sldId="307"/>
            <ac:spMk id="575" creationId="{F7590319-B035-82C5-CD40-D2D777BE6118}"/>
          </ac:spMkLst>
        </pc:spChg>
        <pc:spChg chg="del">
          <ac:chgData name="Diego Eduardo Duhalde Venegas" userId="c05aa51d-0b72-4e77-ab34-5b5da84f0f5d" providerId="ADAL" clId="{3B5DF1C2-D0EC-4385-B6DF-2D3729741E25}" dt="2025-04-19T16:26:50.159" v="397" actId="478"/>
          <ac:spMkLst>
            <pc:docMk/>
            <pc:sldMk cId="1682755223" sldId="307"/>
            <ac:spMk id="576" creationId="{E2D744B0-BB48-1F2E-C666-35436BFB5A8E}"/>
          </ac:spMkLst>
        </pc:spChg>
        <pc:spChg chg="ord">
          <ac:chgData name="Diego Eduardo Duhalde Venegas" userId="c05aa51d-0b72-4e77-ab34-5b5da84f0f5d" providerId="ADAL" clId="{3B5DF1C2-D0EC-4385-B6DF-2D3729741E25}" dt="2025-04-19T16:30:11.833" v="406" actId="166"/>
          <ac:spMkLst>
            <pc:docMk/>
            <pc:sldMk cId="1682755223" sldId="307"/>
            <ac:spMk id="591" creationId="{924AD891-5ACE-7A6F-1DCC-C052806B3AE6}"/>
          </ac:spMkLst>
        </pc:spChg>
        <pc:picChg chg="add mod">
          <ac:chgData name="Diego Eduardo Duhalde Venegas" userId="c05aa51d-0b72-4e77-ab34-5b5da84f0f5d" providerId="ADAL" clId="{3B5DF1C2-D0EC-4385-B6DF-2D3729741E25}" dt="2025-04-19T16:30:04.373" v="405" actId="1076"/>
          <ac:picMkLst>
            <pc:docMk/>
            <pc:sldMk cId="1682755223" sldId="307"/>
            <ac:picMk id="5" creationId="{B6DB3F01-73CA-E425-AB7A-0E547306AD46}"/>
          </ac:picMkLst>
        </pc:picChg>
      </pc:sldChg>
      <pc:sldChg chg="addSp delSp modSp del mod">
        <pc:chgData name="Diego Eduardo Duhalde Venegas" userId="c05aa51d-0b72-4e77-ab34-5b5da84f0f5d" providerId="ADAL" clId="{3B5DF1C2-D0EC-4385-B6DF-2D3729741E25}" dt="2025-04-19T16:09:42.629" v="11" actId="47"/>
        <pc:sldMkLst>
          <pc:docMk/>
          <pc:sldMk cId="712488996" sldId="308"/>
        </pc:sldMkLst>
        <pc:spChg chg="add del mod">
          <ac:chgData name="Diego Eduardo Duhalde Venegas" userId="c05aa51d-0b72-4e77-ab34-5b5da84f0f5d" providerId="ADAL" clId="{3B5DF1C2-D0EC-4385-B6DF-2D3729741E25}" dt="2025-04-19T16:05:55.867" v="4" actId="478"/>
          <ac:spMkLst>
            <pc:docMk/>
            <pc:sldMk cId="712488996" sldId="308"/>
            <ac:spMk id="3" creationId="{293DC306-0476-AF86-C41C-3949609983B9}"/>
          </ac:spMkLst>
        </pc:spChg>
        <pc:spChg chg="mod">
          <ac:chgData name="Diego Eduardo Duhalde Venegas" userId="c05aa51d-0b72-4e77-ab34-5b5da84f0f5d" providerId="ADAL" clId="{3B5DF1C2-D0EC-4385-B6DF-2D3729741E25}" dt="2025-04-19T16:08:51.659" v="10" actId="20577"/>
          <ac:spMkLst>
            <pc:docMk/>
            <pc:sldMk cId="712488996" sldId="308"/>
            <ac:spMk id="575" creationId="{BDE84C87-0FF3-B295-6936-C2568F2579CA}"/>
          </ac:spMkLst>
        </pc:spChg>
        <pc:spChg chg="del">
          <ac:chgData name="Diego Eduardo Duhalde Venegas" userId="c05aa51d-0b72-4e77-ab34-5b5da84f0f5d" providerId="ADAL" clId="{3B5DF1C2-D0EC-4385-B6DF-2D3729741E25}" dt="2025-04-19T16:05:54.592" v="3" actId="478"/>
          <ac:spMkLst>
            <pc:docMk/>
            <pc:sldMk cId="712488996" sldId="308"/>
            <ac:spMk id="576" creationId="{0DE4F5DB-3D8F-FA7C-1CB6-4834754A9511}"/>
          </ac:spMkLst>
        </pc:spChg>
      </pc:sldChg>
      <pc:sldChg chg="del">
        <pc:chgData name="Diego Eduardo Duhalde Venegas" userId="c05aa51d-0b72-4e77-ab34-5b5da84f0f5d" providerId="ADAL" clId="{3B5DF1C2-D0EC-4385-B6DF-2D3729741E25}" dt="2025-04-19T16:33:49.507" v="425" actId="47"/>
        <pc:sldMkLst>
          <pc:docMk/>
          <pc:sldMk cId="156416905" sldId="309"/>
        </pc:sldMkLst>
      </pc:sldChg>
      <pc:sldChg chg="modSp mod">
        <pc:chgData name="Diego Eduardo Duhalde Venegas" userId="c05aa51d-0b72-4e77-ab34-5b5da84f0f5d" providerId="ADAL" clId="{3B5DF1C2-D0EC-4385-B6DF-2D3729741E25}" dt="2025-04-19T16:13:59.033" v="368" actId="123"/>
        <pc:sldMkLst>
          <pc:docMk/>
          <pc:sldMk cId="3907590167" sldId="310"/>
        </pc:sldMkLst>
        <pc:spChg chg="mod">
          <ac:chgData name="Diego Eduardo Duhalde Venegas" userId="c05aa51d-0b72-4e77-ab34-5b5da84f0f5d" providerId="ADAL" clId="{3B5DF1C2-D0EC-4385-B6DF-2D3729741E25}" dt="2025-04-19T16:09:47.023" v="17" actId="20577"/>
          <ac:spMkLst>
            <pc:docMk/>
            <pc:sldMk cId="3907590167" sldId="310"/>
            <ac:spMk id="575" creationId="{61026068-FE7F-4C32-A81B-581F8EB183C6}"/>
          </ac:spMkLst>
        </pc:spChg>
        <pc:spChg chg="mod">
          <ac:chgData name="Diego Eduardo Duhalde Venegas" userId="c05aa51d-0b72-4e77-ab34-5b5da84f0f5d" providerId="ADAL" clId="{3B5DF1C2-D0EC-4385-B6DF-2D3729741E25}" dt="2025-04-19T16:13:59.033" v="368" actId="123"/>
          <ac:spMkLst>
            <pc:docMk/>
            <pc:sldMk cId="3907590167" sldId="310"/>
            <ac:spMk id="576" creationId="{DAF6A426-B22A-04F2-86D0-8D4CBBAEDFE4}"/>
          </ac:spMkLst>
        </pc:spChg>
      </pc:sldChg>
      <pc:sldChg chg="del">
        <pc:chgData name="Diego Eduardo Duhalde Venegas" userId="c05aa51d-0b72-4e77-ab34-5b5da84f0f5d" providerId="ADAL" clId="{3B5DF1C2-D0EC-4385-B6DF-2D3729741E25}" dt="2025-04-19T16:14:06.647" v="369" actId="47"/>
        <pc:sldMkLst>
          <pc:docMk/>
          <pc:sldMk cId="1887875311" sldId="311"/>
        </pc:sldMkLst>
      </pc:sldChg>
      <pc:sldChg chg="addSp delSp modSp add mod">
        <pc:chgData name="Diego Eduardo Duhalde Venegas" userId="c05aa51d-0b72-4e77-ab34-5b5da84f0f5d" providerId="ADAL" clId="{3B5DF1C2-D0EC-4385-B6DF-2D3729741E25}" dt="2025-04-19T16:26:43.949" v="395" actId="20577"/>
        <pc:sldMkLst>
          <pc:docMk/>
          <pc:sldMk cId="3124472478" sldId="311"/>
        </pc:sldMkLst>
        <pc:spChg chg="add del mod">
          <ac:chgData name="Diego Eduardo Duhalde Venegas" userId="c05aa51d-0b72-4e77-ab34-5b5da84f0f5d" providerId="ADAL" clId="{3B5DF1C2-D0EC-4385-B6DF-2D3729741E25}" dt="2025-04-19T16:26:34.764" v="375" actId="478"/>
          <ac:spMkLst>
            <pc:docMk/>
            <pc:sldMk cId="3124472478" sldId="311"/>
            <ac:spMk id="3" creationId="{7BC54767-3E22-0D1E-72FE-3151F9470EA8}"/>
          </ac:spMkLst>
        </pc:spChg>
        <pc:spChg chg="mod">
          <ac:chgData name="Diego Eduardo Duhalde Venegas" userId="c05aa51d-0b72-4e77-ab34-5b5da84f0f5d" providerId="ADAL" clId="{3B5DF1C2-D0EC-4385-B6DF-2D3729741E25}" dt="2025-04-19T16:26:43.949" v="395" actId="20577"/>
          <ac:spMkLst>
            <pc:docMk/>
            <pc:sldMk cId="3124472478" sldId="311"/>
            <ac:spMk id="575" creationId="{39605B89-BF90-8B04-69C3-0377D1DC2ED1}"/>
          </ac:spMkLst>
        </pc:spChg>
        <pc:spChg chg="del">
          <ac:chgData name="Diego Eduardo Duhalde Venegas" userId="c05aa51d-0b72-4e77-ab34-5b5da84f0f5d" providerId="ADAL" clId="{3B5DF1C2-D0EC-4385-B6DF-2D3729741E25}" dt="2025-04-19T16:26:32.743" v="374" actId="478"/>
          <ac:spMkLst>
            <pc:docMk/>
            <pc:sldMk cId="3124472478" sldId="311"/>
            <ac:spMk id="576" creationId="{C6210685-3113-8EE5-96FA-5B5E5B1DAA10}"/>
          </ac:spMkLst>
        </pc:spChg>
      </pc:sldChg>
      <pc:sldChg chg="addSp delSp modSp add mod">
        <pc:chgData name="Diego Eduardo Duhalde Venegas" userId="c05aa51d-0b72-4e77-ab34-5b5da84f0f5d" providerId="ADAL" clId="{3B5DF1C2-D0EC-4385-B6DF-2D3729741E25}" dt="2025-04-19T16:32:26.248" v="415" actId="20577"/>
        <pc:sldMkLst>
          <pc:docMk/>
          <pc:sldMk cId="3758649427" sldId="312"/>
        </pc:sldMkLst>
        <pc:spChg chg="mod">
          <ac:chgData name="Diego Eduardo Duhalde Venegas" userId="c05aa51d-0b72-4e77-ab34-5b5da84f0f5d" providerId="ADAL" clId="{3B5DF1C2-D0EC-4385-B6DF-2D3729741E25}" dt="2025-04-19T16:32:26.248" v="415" actId="20577"/>
          <ac:spMkLst>
            <pc:docMk/>
            <pc:sldMk cId="3758649427" sldId="312"/>
            <ac:spMk id="575" creationId="{012713D1-782E-B4FD-05C5-87CE17B42290}"/>
          </ac:spMkLst>
        </pc:spChg>
        <pc:spChg chg="ord">
          <ac:chgData name="Diego Eduardo Duhalde Venegas" userId="c05aa51d-0b72-4e77-ab34-5b5da84f0f5d" providerId="ADAL" clId="{3B5DF1C2-D0EC-4385-B6DF-2D3729741E25}" dt="2025-04-19T16:32:20.921" v="413" actId="166"/>
          <ac:spMkLst>
            <pc:docMk/>
            <pc:sldMk cId="3758649427" sldId="312"/>
            <ac:spMk id="590" creationId="{2FDC7AE9-839B-3F78-DEBE-057B2FD55747}"/>
          </ac:spMkLst>
        </pc:spChg>
        <pc:spChg chg="ord">
          <ac:chgData name="Diego Eduardo Duhalde Venegas" userId="c05aa51d-0b72-4e77-ab34-5b5da84f0f5d" providerId="ADAL" clId="{3B5DF1C2-D0EC-4385-B6DF-2D3729741E25}" dt="2025-04-19T16:32:23.450" v="414" actId="166"/>
          <ac:spMkLst>
            <pc:docMk/>
            <pc:sldMk cId="3758649427" sldId="312"/>
            <ac:spMk id="591" creationId="{A8098883-E8A3-9B71-2C7A-46F800214E8B}"/>
          </ac:spMkLst>
        </pc:spChg>
        <pc:grpChg chg="ord">
          <ac:chgData name="Diego Eduardo Duhalde Venegas" userId="c05aa51d-0b72-4e77-ab34-5b5da84f0f5d" providerId="ADAL" clId="{3B5DF1C2-D0EC-4385-B6DF-2D3729741E25}" dt="2025-04-19T16:32:03.734" v="412" actId="166"/>
          <ac:grpSpMkLst>
            <pc:docMk/>
            <pc:sldMk cId="3758649427" sldId="312"/>
            <ac:grpSpMk id="565" creationId="{26B5589E-7E8B-90EB-4DE9-2D961EEEBEFC}"/>
          </ac:grpSpMkLst>
        </pc:grpChg>
        <pc:picChg chg="add mod">
          <ac:chgData name="Diego Eduardo Duhalde Venegas" userId="c05aa51d-0b72-4e77-ab34-5b5da84f0f5d" providerId="ADAL" clId="{3B5DF1C2-D0EC-4385-B6DF-2D3729741E25}" dt="2025-04-19T16:32:00.426" v="411" actId="1076"/>
          <ac:picMkLst>
            <pc:docMk/>
            <pc:sldMk cId="3758649427" sldId="312"/>
            <ac:picMk id="3" creationId="{942708FF-9963-A936-B712-8392663367C4}"/>
          </ac:picMkLst>
        </pc:picChg>
        <pc:picChg chg="del">
          <ac:chgData name="Diego Eduardo Duhalde Venegas" userId="c05aa51d-0b72-4e77-ab34-5b5da84f0f5d" providerId="ADAL" clId="{3B5DF1C2-D0EC-4385-B6DF-2D3729741E25}" dt="2025-04-19T16:31:55.833" v="408" actId="478"/>
          <ac:picMkLst>
            <pc:docMk/>
            <pc:sldMk cId="3758649427" sldId="312"/>
            <ac:picMk id="5" creationId="{A7926D75-4F3D-F1AF-B6A8-E6CFDED12129}"/>
          </ac:picMkLst>
        </pc:picChg>
      </pc:sldChg>
      <pc:sldChg chg="addSp delSp modSp add mod">
        <pc:chgData name="Diego Eduardo Duhalde Venegas" userId="c05aa51d-0b72-4e77-ab34-5b5da84f0f5d" providerId="ADAL" clId="{3B5DF1C2-D0EC-4385-B6DF-2D3729741E25}" dt="2025-04-19T16:44:53.073" v="426" actId="20577"/>
        <pc:sldMkLst>
          <pc:docMk/>
          <pc:sldMk cId="1801238888" sldId="313"/>
        </pc:sldMkLst>
        <pc:spChg chg="mod">
          <ac:chgData name="Diego Eduardo Duhalde Venegas" userId="c05aa51d-0b72-4e77-ab34-5b5da84f0f5d" providerId="ADAL" clId="{3B5DF1C2-D0EC-4385-B6DF-2D3729741E25}" dt="2025-04-19T16:44:53.073" v="426" actId="20577"/>
          <ac:spMkLst>
            <pc:docMk/>
            <pc:sldMk cId="1801238888" sldId="313"/>
            <ac:spMk id="575" creationId="{AF09ACEC-5167-B171-FC39-936B936CD531}"/>
          </ac:spMkLst>
        </pc:spChg>
        <pc:spChg chg="del">
          <ac:chgData name="Diego Eduardo Duhalde Venegas" userId="c05aa51d-0b72-4e77-ab34-5b5da84f0f5d" providerId="ADAL" clId="{3B5DF1C2-D0EC-4385-B6DF-2D3729741E25}" dt="2025-04-19T16:33:25.979" v="422" actId="478"/>
          <ac:spMkLst>
            <pc:docMk/>
            <pc:sldMk cId="1801238888" sldId="313"/>
            <ac:spMk id="590" creationId="{3F60931A-2AB3-FBF4-6AE4-1EF2FC95B040}"/>
          </ac:spMkLst>
        </pc:spChg>
        <pc:spChg chg="del">
          <ac:chgData name="Diego Eduardo Duhalde Venegas" userId="c05aa51d-0b72-4e77-ab34-5b5da84f0f5d" providerId="ADAL" clId="{3B5DF1C2-D0EC-4385-B6DF-2D3729741E25}" dt="2025-04-19T16:33:24.957" v="421" actId="478"/>
          <ac:spMkLst>
            <pc:docMk/>
            <pc:sldMk cId="1801238888" sldId="313"/>
            <ac:spMk id="591" creationId="{B4F885F2-E319-1AA3-CAEB-16E114B0AB1B}"/>
          </ac:spMkLst>
        </pc:spChg>
        <pc:grpChg chg="ord">
          <ac:chgData name="Diego Eduardo Duhalde Venegas" userId="c05aa51d-0b72-4e77-ab34-5b5da84f0f5d" providerId="ADAL" clId="{3B5DF1C2-D0EC-4385-B6DF-2D3729741E25}" dt="2025-04-19T16:33:31.054" v="424" actId="166"/>
          <ac:grpSpMkLst>
            <pc:docMk/>
            <pc:sldMk cId="1801238888" sldId="313"/>
            <ac:grpSpMk id="565" creationId="{D7C2EC05-C1CE-B307-FEE4-5CD97C8EDDF8}"/>
          </ac:grpSpMkLst>
        </pc:grpChg>
        <pc:picChg chg="del">
          <ac:chgData name="Diego Eduardo Duhalde Venegas" userId="c05aa51d-0b72-4e77-ab34-5b5da84f0f5d" providerId="ADAL" clId="{3B5DF1C2-D0EC-4385-B6DF-2D3729741E25}" dt="2025-04-19T16:33:16.118" v="417" actId="478"/>
          <ac:picMkLst>
            <pc:docMk/>
            <pc:sldMk cId="1801238888" sldId="313"/>
            <ac:picMk id="3" creationId="{1736E7E9-F7C5-7F28-9EDE-F2A46F45D3E9}"/>
          </ac:picMkLst>
        </pc:picChg>
        <pc:picChg chg="add mod">
          <ac:chgData name="Diego Eduardo Duhalde Venegas" userId="c05aa51d-0b72-4e77-ab34-5b5da84f0f5d" providerId="ADAL" clId="{3B5DF1C2-D0EC-4385-B6DF-2D3729741E25}" dt="2025-04-19T16:33:28.031" v="423" actId="1076"/>
          <ac:picMkLst>
            <pc:docMk/>
            <pc:sldMk cId="1801238888" sldId="313"/>
            <ac:picMk id="4" creationId="{EC72D6F6-9CF4-295E-9631-4DB5CBF8498B}"/>
          </ac:picMkLst>
        </pc:picChg>
      </pc:sldChg>
    </pc:docChg>
  </pc:docChgLst>
  <pc:docChgLst>
    <pc:chgData name="Diego Eduardo Duhalde Venegas" userId="c05aa51d-0b72-4e77-ab34-5b5da84f0f5d" providerId="ADAL" clId="{518F5B34-0F99-4A48-A695-EC35D2EA70C4}"/>
    <pc:docChg chg="undo custSel addSld modSld sldOrd">
      <pc:chgData name="Diego Eduardo Duhalde Venegas" userId="c05aa51d-0b72-4e77-ab34-5b5da84f0f5d" providerId="ADAL" clId="{518F5B34-0F99-4A48-A695-EC35D2EA70C4}" dt="2025-03-29T19:05:52.884" v="502" actId="20577"/>
      <pc:docMkLst>
        <pc:docMk/>
      </pc:docMkLst>
      <pc:sldChg chg="modSp mod">
        <pc:chgData name="Diego Eduardo Duhalde Venegas" userId="c05aa51d-0b72-4e77-ab34-5b5da84f0f5d" providerId="ADAL" clId="{518F5B34-0F99-4A48-A695-EC35D2EA70C4}" dt="2025-03-29T18:43:49.124" v="0" actId="20577"/>
        <pc:sldMkLst>
          <pc:docMk/>
          <pc:sldMk cId="0" sldId="256"/>
        </pc:sldMkLst>
        <pc:spChg chg="mod">
          <ac:chgData name="Diego Eduardo Duhalde Venegas" userId="c05aa51d-0b72-4e77-ab34-5b5da84f0f5d" providerId="ADAL" clId="{518F5B34-0F99-4A48-A695-EC35D2EA70C4}" dt="2025-03-29T18:43:49.124" v="0" actId="20577"/>
          <ac:spMkLst>
            <pc:docMk/>
            <pc:sldMk cId="0" sldId="256"/>
            <ac:spMk id="412" creationId="{00000000-0000-0000-0000-000000000000}"/>
          </ac:spMkLst>
        </pc:spChg>
      </pc:sldChg>
      <pc:sldChg chg="modSp mod">
        <pc:chgData name="Diego Eduardo Duhalde Venegas" userId="c05aa51d-0b72-4e77-ab34-5b5da84f0f5d" providerId="ADAL" clId="{518F5B34-0F99-4A48-A695-EC35D2EA70C4}" dt="2025-03-29T19:05:36.730" v="500" actId="20577"/>
        <pc:sldMkLst>
          <pc:docMk/>
          <pc:sldMk cId="0" sldId="260"/>
        </pc:sldMkLst>
      </pc:sldChg>
      <pc:sldChg chg="addSp delSp modSp mod">
        <pc:chgData name="Diego Eduardo Duhalde Venegas" userId="c05aa51d-0b72-4e77-ab34-5b5da84f0f5d" providerId="ADAL" clId="{518F5B34-0F99-4A48-A695-EC35D2EA70C4}" dt="2025-03-29T18:52:22.959" v="409" actId="20577"/>
        <pc:sldMkLst>
          <pc:docMk/>
          <pc:sldMk cId="2763261307" sldId="302"/>
        </pc:sldMkLst>
      </pc:sldChg>
      <pc:sldChg chg="addSp delSp modSp mod">
        <pc:chgData name="Diego Eduardo Duhalde Venegas" userId="c05aa51d-0b72-4e77-ab34-5b5da84f0f5d" providerId="ADAL" clId="{518F5B34-0F99-4A48-A695-EC35D2EA70C4}" dt="2025-03-29T18:51:48.056" v="403" actId="20577"/>
        <pc:sldMkLst>
          <pc:docMk/>
          <pc:sldMk cId="1764989878" sldId="303"/>
        </pc:sldMkLst>
      </pc:sldChg>
      <pc:sldChg chg="addSp delSp modSp mod">
        <pc:chgData name="Diego Eduardo Duhalde Venegas" userId="c05aa51d-0b72-4e77-ab34-5b5da84f0f5d" providerId="ADAL" clId="{518F5B34-0F99-4A48-A695-EC35D2EA70C4}" dt="2025-03-29T18:50:56.793" v="392" actId="20577"/>
        <pc:sldMkLst>
          <pc:docMk/>
          <pc:sldMk cId="1818953712" sldId="305"/>
        </pc:sldMkLst>
      </pc:sldChg>
      <pc:sldChg chg="delSp modSp mod">
        <pc:chgData name="Diego Eduardo Duhalde Venegas" userId="c05aa51d-0b72-4e77-ab34-5b5da84f0f5d" providerId="ADAL" clId="{518F5B34-0F99-4A48-A695-EC35D2EA70C4}" dt="2025-03-29T18:56:12.855" v="416" actId="478"/>
        <pc:sldMkLst>
          <pc:docMk/>
          <pc:sldMk cId="2027961429" sldId="306"/>
        </pc:sldMkLst>
        <pc:spChg chg="mod">
          <ac:chgData name="Diego Eduardo Duhalde Venegas" userId="c05aa51d-0b72-4e77-ab34-5b5da84f0f5d" providerId="ADAL" clId="{518F5B34-0F99-4A48-A695-EC35D2EA70C4}" dt="2025-03-29T18:56:09.709" v="415" actId="20577"/>
          <ac:spMkLst>
            <pc:docMk/>
            <pc:sldMk cId="2027961429" sldId="306"/>
            <ac:spMk id="576" creationId="{75A41356-9D6B-3D63-78D0-4648372EA9A9}"/>
          </ac:spMkLst>
        </pc:spChg>
      </pc:sldChg>
      <pc:sldChg chg="modSp mod">
        <pc:chgData name="Diego Eduardo Duhalde Venegas" userId="c05aa51d-0b72-4e77-ab34-5b5da84f0f5d" providerId="ADAL" clId="{518F5B34-0F99-4A48-A695-EC35D2EA70C4}" dt="2025-03-29T19:05:52.884" v="502" actId="20577"/>
        <pc:sldMkLst>
          <pc:docMk/>
          <pc:sldMk cId="1682755223" sldId="307"/>
        </pc:sldMkLst>
      </pc:sldChg>
      <pc:sldChg chg="modSp add mod ord">
        <pc:chgData name="Diego Eduardo Duhalde Venegas" userId="c05aa51d-0b72-4e77-ab34-5b5da84f0f5d" providerId="ADAL" clId="{518F5B34-0F99-4A48-A695-EC35D2EA70C4}" dt="2025-03-29T19:05:31.858" v="498" actId="20577"/>
        <pc:sldMkLst>
          <pc:docMk/>
          <pc:sldMk cId="712488996" sldId="308"/>
        </pc:sldMkLst>
      </pc:sldChg>
    </pc:docChg>
  </pc:docChgLst>
  <pc:docChgLst>
    <pc:chgData name="Diego Eduardo Duhalde Venegas" userId="c05aa51d-0b72-4e77-ab34-5b5da84f0f5d" providerId="ADAL" clId="{354E6809-C780-4A1F-8A3C-8684829881FB}"/>
    <pc:docChg chg="custSel addSld delSld modSld">
      <pc:chgData name="Diego Eduardo Duhalde Venegas" userId="c05aa51d-0b72-4e77-ab34-5b5da84f0f5d" providerId="ADAL" clId="{354E6809-C780-4A1F-8A3C-8684829881FB}" dt="2025-04-05T21:42:44.313" v="127" actId="20577"/>
      <pc:docMkLst>
        <pc:docMk/>
      </pc:docMkLst>
      <pc:sldChg chg="modSp mod">
        <pc:chgData name="Diego Eduardo Duhalde Venegas" userId="c05aa51d-0b72-4e77-ab34-5b5da84f0f5d" providerId="ADAL" clId="{354E6809-C780-4A1F-8A3C-8684829881FB}" dt="2025-04-05T19:54:43.780" v="16" actId="20577"/>
        <pc:sldMkLst>
          <pc:docMk/>
          <pc:sldMk cId="0" sldId="256"/>
        </pc:sldMkLst>
        <pc:spChg chg="mod">
          <ac:chgData name="Diego Eduardo Duhalde Venegas" userId="c05aa51d-0b72-4e77-ab34-5b5da84f0f5d" providerId="ADAL" clId="{354E6809-C780-4A1F-8A3C-8684829881FB}" dt="2025-04-05T19:54:43.780" v="16" actId="20577"/>
          <ac:spMkLst>
            <pc:docMk/>
            <pc:sldMk cId="0" sldId="256"/>
            <ac:spMk id="412" creationId="{00000000-0000-0000-0000-000000000000}"/>
          </ac:spMkLst>
        </pc:spChg>
      </pc:sldChg>
      <pc:sldChg chg="del">
        <pc:chgData name="Diego Eduardo Duhalde Venegas" userId="c05aa51d-0b72-4e77-ab34-5b5da84f0f5d" providerId="ADAL" clId="{354E6809-C780-4A1F-8A3C-8684829881FB}" dt="2025-04-05T19:54:49.393" v="17" actId="47"/>
        <pc:sldMkLst>
          <pc:docMk/>
          <pc:sldMk cId="0" sldId="260"/>
        </pc:sldMkLst>
      </pc:sldChg>
      <pc:sldChg chg="del">
        <pc:chgData name="Diego Eduardo Duhalde Venegas" userId="c05aa51d-0b72-4e77-ab34-5b5da84f0f5d" providerId="ADAL" clId="{354E6809-C780-4A1F-8A3C-8684829881FB}" dt="2025-04-05T19:54:49.393" v="17" actId="47"/>
        <pc:sldMkLst>
          <pc:docMk/>
          <pc:sldMk cId="2763261307" sldId="302"/>
        </pc:sldMkLst>
      </pc:sldChg>
      <pc:sldChg chg="del">
        <pc:chgData name="Diego Eduardo Duhalde Venegas" userId="c05aa51d-0b72-4e77-ab34-5b5da84f0f5d" providerId="ADAL" clId="{354E6809-C780-4A1F-8A3C-8684829881FB}" dt="2025-04-05T19:54:49.393" v="17" actId="47"/>
        <pc:sldMkLst>
          <pc:docMk/>
          <pc:sldMk cId="1764989878" sldId="303"/>
        </pc:sldMkLst>
      </pc:sldChg>
      <pc:sldChg chg="del">
        <pc:chgData name="Diego Eduardo Duhalde Venegas" userId="c05aa51d-0b72-4e77-ab34-5b5da84f0f5d" providerId="ADAL" clId="{354E6809-C780-4A1F-8A3C-8684829881FB}" dt="2025-04-05T19:54:49.393" v="17" actId="47"/>
        <pc:sldMkLst>
          <pc:docMk/>
          <pc:sldMk cId="1818953712" sldId="305"/>
        </pc:sldMkLst>
      </pc:sldChg>
      <pc:sldChg chg="modSp mod">
        <pc:chgData name="Diego Eduardo Duhalde Venegas" userId="c05aa51d-0b72-4e77-ab34-5b5da84f0f5d" providerId="ADAL" clId="{354E6809-C780-4A1F-8A3C-8684829881FB}" dt="2025-04-05T21:37:46.308" v="42" actId="1076"/>
        <pc:sldMkLst>
          <pc:docMk/>
          <pc:sldMk cId="2027961429" sldId="306"/>
        </pc:sldMkLst>
        <pc:spChg chg="mod">
          <ac:chgData name="Diego Eduardo Duhalde Venegas" userId="c05aa51d-0b72-4e77-ab34-5b5da84f0f5d" providerId="ADAL" clId="{354E6809-C780-4A1F-8A3C-8684829881FB}" dt="2025-04-05T21:37:46.308" v="42" actId="1076"/>
          <ac:spMkLst>
            <pc:docMk/>
            <pc:sldMk cId="2027961429" sldId="306"/>
            <ac:spMk id="576" creationId="{75A41356-9D6B-3D63-78D0-4648372EA9A9}"/>
          </ac:spMkLst>
        </pc:spChg>
      </pc:sldChg>
      <pc:sldChg chg="modSp mod">
        <pc:chgData name="Diego Eduardo Duhalde Venegas" userId="c05aa51d-0b72-4e77-ab34-5b5da84f0f5d" providerId="ADAL" clId="{354E6809-C780-4A1F-8A3C-8684829881FB}" dt="2025-04-05T21:38:51.493" v="53"/>
        <pc:sldMkLst>
          <pc:docMk/>
          <pc:sldMk cId="1682755223" sldId="307"/>
        </pc:sldMkLst>
      </pc:sldChg>
      <pc:sldChg chg="addSp modSp mod">
        <pc:chgData name="Diego Eduardo Duhalde Venegas" userId="c05aa51d-0b72-4e77-ab34-5b5da84f0f5d" providerId="ADAL" clId="{354E6809-C780-4A1F-8A3C-8684829881FB}" dt="2025-04-05T21:42:44.313" v="127" actId="20577"/>
        <pc:sldMkLst>
          <pc:docMk/>
          <pc:sldMk cId="712488996" sldId="308"/>
        </pc:sldMkLst>
      </pc:sldChg>
      <pc:sldChg chg="modSp add mod">
        <pc:chgData name="Diego Eduardo Duhalde Venegas" userId="c05aa51d-0b72-4e77-ab34-5b5da84f0f5d" providerId="ADAL" clId="{354E6809-C780-4A1F-8A3C-8684829881FB}" dt="2025-04-05T21:39:19.856" v="60"/>
        <pc:sldMkLst>
          <pc:docMk/>
          <pc:sldMk cId="156416905" sldId="30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4d2792e9da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14d2792e9da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>
          <a:extLst>
            <a:ext uri="{FF2B5EF4-FFF2-40B4-BE49-F238E27FC236}">
              <a16:creationId xmlns:a16="http://schemas.microsoft.com/office/drawing/2014/main" id="{7FB31F1D-2ECF-4318-8275-FC7A958281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10860aa576_0_0:notes">
            <a:extLst>
              <a:ext uri="{FF2B5EF4-FFF2-40B4-BE49-F238E27FC236}">
                <a16:creationId xmlns:a16="http://schemas.microsoft.com/office/drawing/2014/main" id="{CB15120B-328D-36D2-8E65-56ADF17CB62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10860aa576_0_0:notes">
            <a:extLst>
              <a:ext uri="{FF2B5EF4-FFF2-40B4-BE49-F238E27FC236}">
                <a16:creationId xmlns:a16="http://schemas.microsoft.com/office/drawing/2014/main" id="{749B34BA-6017-E886-AF7D-A73EA2D2619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72363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>
          <a:extLst>
            <a:ext uri="{FF2B5EF4-FFF2-40B4-BE49-F238E27FC236}">
              <a16:creationId xmlns:a16="http://schemas.microsoft.com/office/drawing/2014/main" id="{44E3A429-D809-DE58-1E3F-14CBB796EB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10860aa576_0_0:notes">
            <a:extLst>
              <a:ext uri="{FF2B5EF4-FFF2-40B4-BE49-F238E27FC236}">
                <a16:creationId xmlns:a16="http://schemas.microsoft.com/office/drawing/2014/main" id="{0E1AF67E-57C7-CB82-46C2-C4B57BD4C79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10860aa576_0_0:notes">
            <a:extLst>
              <a:ext uri="{FF2B5EF4-FFF2-40B4-BE49-F238E27FC236}">
                <a16:creationId xmlns:a16="http://schemas.microsoft.com/office/drawing/2014/main" id="{FFF3450C-A05E-D334-0CD8-9094E41E365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03655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>
          <a:extLst>
            <a:ext uri="{FF2B5EF4-FFF2-40B4-BE49-F238E27FC236}">
              <a16:creationId xmlns:a16="http://schemas.microsoft.com/office/drawing/2014/main" id="{AFA939D8-ECFC-D1DE-ADEC-50A8E5FB54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10860aa576_0_0:notes">
            <a:extLst>
              <a:ext uri="{FF2B5EF4-FFF2-40B4-BE49-F238E27FC236}">
                <a16:creationId xmlns:a16="http://schemas.microsoft.com/office/drawing/2014/main" id="{3FA5C44C-4DAB-3896-8270-E09E3E20E03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10860aa576_0_0:notes">
            <a:extLst>
              <a:ext uri="{FF2B5EF4-FFF2-40B4-BE49-F238E27FC236}">
                <a16:creationId xmlns:a16="http://schemas.microsoft.com/office/drawing/2014/main" id="{0522F960-62FC-5132-9648-7D499FC1D2B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36481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>
          <a:extLst>
            <a:ext uri="{FF2B5EF4-FFF2-40B4-BE49-F238E27FC236}">
              <a16:creationId xmlns:a16="http://schemas.microsoft.com/office/drawing/2014/main" id="{E4263185-DB38-835D-ABB1-8033DE3413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10860aa576_0_0:notes">
            <a:extLst>
              <a:ext uri="{FF2B5EF4-FFF2-40B4-BE49-F238E27FC236}">
                <a16:creationId xmlns:a16="http://schemas.microsoft.com/office/drawing/2014/main" id="{4AE8217D-FF0B-1474-1A59-43C5133F1BE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10860aa576_0_0:notes">
            <a:extLst>
              <a:ext uri="{FF2B5EF4-FFF2-40B4-BE49-F238E27FC236}">
                <a16:creationId xmlns:a16="http://schemas.microsoft.com/office/drawing/2014/main" id="{1865EC01-3A24-36BB-88F5-63387E6346F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37742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>
          <a:extLst>
            <a:ext uri="{FF2B5EF4-FFF2-40B4-BE49-F238E27FC236}">
              <a16:creationId xmlns:a16="http://schemas.microsoft.com/office/drawing/2014/main" id="{5387C2BD-1F40-BDEC-A6AE-B3BA4CF277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10860aa576_0_0:notes">
            <a:extLst>
              <a:ext uri="{FF2B5EF4-FFF2-40B4-BE49-F238E27FC236}">
                <a16:creationId xmlns:a16="http://schemas.microsoft.com/office/drawing/2014/main" id="{57239952-BC4F-C9F2-A5D8-EA4757AE9CB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10860aa576_0_0:notes">
            <a:extLst>
              <a:ext uri="{FF2B5EF4-FFF2-40B4-BE49-F238E27FC236}">
                <a16:creationId xmlns:a16="http://schemas.microsoft.com/office/drawing/2014/main" id="{19BE4A71-4AC7-1343-4251-BD5CA9563BB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73916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>
          <a:extLst>
            <a:ext uri="{FF2B5EF4-FFF2-40B4-BE49-F238E27FC236}">
              <a16:creationId xmlns:a16="http://schemas.microsoft.com/office/drawing/2014/main" id="{CF2F37D9-B6E6-9ACA-7E4C-74568D784D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10860aa576_0_0:notes">
            <a:extLst>
              <a:ext uri="{FF2B5EF4-FFF2-40B4-BE49-F238E27FC236}">
                <a16:creationId xmlns:a16="http://schemas.microsoft.com/office/drawing/2014/main" id="{2AAD86EA-522A-8D70-2DE9-00F75857D0E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10860aa576_0_0:notes">
            <a:extLst>
              <a:ext uri="{FF2B5EF4-FFF2-40B4-BE49-F238E27FC236}">
                <a16:creationId xmlns:a16="http://schemas.microsoft.com/office/drawing/2014/main" id="{F16CF705-1C44-2A52-72B9-94168EC2570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6932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10;p2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11" name="Google Shape;11;p2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" name="Google Shape;12;p2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13" name="Google Shape;13;p2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14" name="Google Shape;14;p2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5" name="Google Shape;15;p2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6" name="Google Shape;16;p2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7" name="Google Shape;17;p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" name="Google Shape;18;p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9" name="Google Shape;19;p2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0" name="Google Shape;20;p2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1" name="Google Shape;21;p2"/>
          <p:cNvGrpSpPr/>
          <p:nvPr/>
        </p:nvGrpSpPr>
        <p:grpSpPr>
          <a:xfrm>
            <a:off x="914400" y="535100"/>
            <a:ext cx="7406700" cy="4164575"/>
            <a:chOff x="914400" y="535100"/>
            <a:chExt cx="7406700" cy="4164575"/>
          </a:xfrm>
        </p:grpSpPr>
        <p:sp>
          <p:nvSpPr>
            <p:cNvPr id="22" name="Google Shape;22;p2"/>
            <p:cNvSpPr/>
            <p:nvPr/>
          </p:nvSpPr>
          <p:spPr>
            <a:xfrm>
              <a:off x="1005900" y="626275"/>
              <a:ext cx="7315200" cy="4073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" name="Google Shape;23;p2"/>
            <p:cNvGrpSpPr/>
            <p:nvPr/>
          </p:nvGrpSpPr>
          <p:grpSpPr>
            <a:xfrm>
              <a:off x="914400" y="535100"/>
              <a:ext cx="7315200" cy="4073400"/>
              <a:chOff x="914400" y="535100"/>
              <a:chExt cx="7315200" cy="4073400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914400" y="535100"/>
                <a:ext cx="7315200" cy="40734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5" name="Google Shape;25;p2"/>
              <p:cNvGrpSpPr/>
              <p:nvPr/>
            </p:nvGrpSpPr>
            <p:grpSpPr>
              <a:xfrm>
                <a:off x="7955100" y="6263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6" name="Google Shape;26;p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" name="Google Shape;27;p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8" name="Google Shape;28;p2"/>
              <p:cNvSpPr/>
              <p:nvPr/>
            </p:nvSpPr>
            <p:spPr>
              <a:xfrm>
                <a:off x="7635000" y="6263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9" name="Google Shape;29;p2"/>
              <p:cNvCxnSpPr/>
              <p:nvPr/>
            </p:nvCxnSpPr>
            <p:spPr>
              <a:xfrm>
                <a:off x="7284899" y="8093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" name="Google Shape;30;p2"/>
              <p:cNvCxnSpPr/>
              <p:nvPr/>
            </p:nvCxnSpPr>
            <p:spPr>
              <a:xfrm>
                <a:off x="916188" y="900697"/>
                <a:ext cx="7310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1" name="Google Shape;31;p2"/>
          <p:cNvSpPr txBox="1">
            <a:spLocks noGrp="1"/>
          </p:cNvSpPr>
          <p:nvPr>
            <p:ph type="ctrTitle"/>
          </p:nvPr>
        </p:nvSpPr>
        <p:spPr>
          <a:xfrm>
            <a:off x="1828800" y="1174903"/>
            <a:ext cx="5486400" cy="246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2"/>
          <p:cNvSpPr txBox="1">
            <a:spLocks noGrp="1"/>
          </p:cNvSpPr>
          <p:nvPr>
            <p:ph type="subTitle" idx="1"/>
          </p:nvPr>
        </p:nvSpPr>
        <p:spPr>
          <a:xfrm>
            <a:off x="1828800" y="3877100"/>
            <a:ext cx="5486400" cy="3657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9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4" name="Google Shape;144;p9"/>
          <p:cNvGrpSpPr/>
          <p:nvPr/>
        </p:nvGrpSpPr>
        <p:grpSpPr>
          <a:xfrm>
            <a:off x="2025281" y="535000"/>
            <a:ext cx="6492300" cy="3749100"/>
            <a:chOff x="1371300" y="742950"/>
            <a:chExt cx="6492300" cy="3749100"/>
          </a:xfrm>
        </p:grpSpPr>
        <p:sp>
          <p:nvSpPr>
            <p:cNvPr id="145" name="Google Shape;145;p9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6" name="Google Shape;146;p9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147" name="Google Shape;147;p9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48" name="Google Shape;148;p9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149" name="Google Shape;149;p9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50" name="Google Shape;150;p9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1" name="Google Shape;151;p9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52" name="Google Shape;152;p9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3" name="Google Shape;153;p9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54" name="Google Shape;154;p9"/>
          <p:cNvGrpSpPr/>
          <p:nvPr/>
        </p:nvGrpSpPr>
        <p:grpSpPr>
          <a:xfrm>
            <a:off x="1371300" y="742950"/>
            <a:ext cx="6492300" cy="3749100"/>
            <a:chOff x="1371300" y="742950"/>
            <a:chExt cx="6492300" cy="3749100"/>
          </a:xfrm>
        </p:grpSpPr>
        <p:sp>
          <p:nvSpPr>
            <p:cNvPr id="155" name="Google Shape;155;p9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6" name="Google Shape;156;p9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157" name="Google Shape;157;p9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8" name="Google Shape;158;p9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159" name="Google Shape;159;p9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60" name="Google Shape;160;p9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1" name="Google Shape;161;p9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62" name="Google Shape;162;p9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63" name="Google Shape;163;p9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64" name="Google Shape;164;p9"/>
          <p:cNvSpPr txBox="1">
            <a:spLocks noGrp="1"/>
          </p:cNvSpPr>
          <p:nvPr>
            <p:ph type="title"/>
          </p:nvPr>
        </p:nvSpPr>
        <p:spPr>
          <a:xfrm>
            <a:off x="2057400" y="1680088"/>
            <a:ext cx="50292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5" name="Google Shape;165;p9"/>
          <p:cNvSpPr txBox="1">
            <a:spLocks noGrp="1"/>
          </p:cNvSpPr>
          <p:nvPr>
            <p:ph type="subTitle" idx="1"/>
          </p:nvPr>
        </p:nvSpPr>
        <p:spPr>
          <a:xfrm>
            <a:off x="2057400" y="2549013"/>
            <a:ext cx="50292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0" name="Google Shape;400;p24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 Black"/>
              <a:buNone/>
              <a:defRPr sz="35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58" r:id="rId3"/>
    <p:sldLayoutId id="2147483670" r:id="rId4"/>
    <p:sldLayoutId id="2147483671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0">
          <p15:clr>
            <a:srgbClr val="EA4335"/>
          </p15:clr>
        </p15:guide>
        <p15:guide id="2" orient="horz" pos="337">
          <p15:clr>
            <a:srgbClr val="EA4335"/>
          </p15:clr>
        </p15:guide>
        <p15:guide id="3" pos="5310">
          <p15:clr>
            <a:srgbClr val="EA4335"/>
          </p15:clr>
        </p15:guide>
        <p15:guide id="4" orient="horz" pos="2903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  <p15:guide id="7" pos="173">
          <p15:clr>
            <a:srgbClr val="EA4335"/>
          </p15:clr>
        </p15:guide>
        <p15:guide id="8" orient="horz" pos="173">
          <p15:clr>
            <a:srgbClr val="EA4335"/>
          </p15:clr>
        </p15:guide>
        <p15:guide id="9" pos="5587">
          <p15:clr>
            <a:srgbClr val="EA4335"/>
          </p15:clr>
        </p15:guide>
        <p15:guide id="10" orient="horz" pos="3067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9"/>
          <p:cNvSpPr txBox="1">
            <a:spLocks noGrp="1"/>
          </p:cNvSpPr>
          <p:nvPr>
            <p:ph type="ctrTitle"/>
          </p:nvPr>
        </p:nvSpPr>
        <p:spPr>
          <a:xfrm>
            <a:off x="1828800" y="1174903"/>
            <a:ext cx="5486400" cy="246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Ayudantía 6</a:t>
            </a:r>
            <a:br>
              <a:rPr lang="en" dirty="0"/>
            </a:br>
            <a:r>
              <a:rPr lang="en" dirty="0"/>
              <a:t> Programación</a:t>
            </a:r>
            <a:endParaRPr dirty="0"/>
          </a:p>
        </p:txBody>
      </p:sp>
      <p:sp>
        <p:nvSpPr>
          <p:cNvPr id="413" name="Google Shape;413;p29"/>
          <p:cNvSpPr txBox="1">
            <a:spLocks noGrp="1"/>
          </p:cNvSpPr>
          <p:nvPr>
            <p:ph type="subTitle" idx="1"/>
          </p:nvPr>
        </p:nvSpPr>
        <p:spPr>
          <a:xfrm>
            <a:off x="1828800" y="3877100"/>
            <a:ext cx="5486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Diego Duhalde</a:t>
            </a:r>
            <a:endParaRPr dirty="0"/>
          </a:p>
        </p:txBody>
      </p:sp>
      <p:sp>
        <p:nvSpPr>
          <p:cNvPr id="414" name="Google Shape;414;p29"/>
          <p:cNvSpPr/>
          <p:nvPr/>
        </p:nvSpPr>
        <p:spPr>
          <a:xfrm rot="-2700000">
            <a:off x="7125203" y="4050192"/>
            <a:ext cx="365716" cy="365716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5" name="Google Shape;415;p29"/>
          <p:cNvGrpSpPr/>
          <p:nvPr/>
        </p:nvGrpSpPr>
        <p:grpSpPr>
          <a:xfrm>
            <a:off x="136938" y="2571748"/>
            <a:ext cx="1827475" cy="1051350"/>
            <a:chOff x="274188" y="1278048"/>
            <a:chExt cx="1827475" cy="1051350"/>
          </a:xfrm>
        </p:grpSpPr>
        <p:sp>
          <p:nvSpPr>
            <p:cNvPr id="416" name="Google Shape;416;p29"/>
            <p:cNvSpPr/>
            <p:nvPr/>
          </p:nvSpPr>
          <p:spPr>
            <a:xfrm>
              <a:off x="364363" y="1369398"/>
              <a:ext cx="1737300" cy="9600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7" name="Google Shape;417;p29"/>
            <p:cNvGrpSpPr/>
            <p:nvPr/>
          </p:nvGrpSpPr>
          <p:grpSpPr>
            <a:xfrm>
              <a:off x="274188" y="1278048"/>
              <a:ext cx="1737300" cy="960000"/>
              <a:chOff x="7146475" y="2190661"/>
              <a:chExt cx="1737300" cy="960000"/>
            </a:xfrm>
          </p:grpSpPr>
          <p:sp>
            <p:nvSpPr>
              <p:cNvPr id="418" name="Google Shape;418;p29"/>
              <p:cNvSpPr/>
              <p:nvPr/>
            </p:nvSpPr>
            <p:spPr>
              <a:xfrm>
                <a:off x="7146475" y="2190661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419" name="Google Shape;419;p29"/>
              <p:cNvCxnSpPr/>
              <p:nvPr/>
            </p:nvCxnSpPr>
            <p:spPr>
              <a:xfrm>
                <a:off x="7151600" y="2373361"/>
                <a:ext cx="1724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20" name="Google Shape;420;p29"/>
            <p:cNvGrpSpPr/>
            <p:nvPr/>
          </p:nvGrpSpPr>
          <p:grpSpPr>
            <a:xfrm>
              <a:off x="447057" y="1555937"/>
              <a:ext cx="1391436" cy="587426"/>
              <a:chOff x="817139" y="2952501"/>
              <a:chExt cx="1391436" cy="587426"/>
            </a:xfrm>
          </p:grpSpPr>
          <p:sp>
            <p:nvSpPr>
              <p:cNvPr id="421" name="Google Shape;421;p29"/>
              <p:cNvSpPr/>
              <p:nvPr/>
            </p:nvSpPr>
            <p:spPr>
              <a:xfrm>
                <a:off x="834354" y="3033062"/>
                <a:ext cx="328236" cy="324038"/>
              </a:xfrm>
              <a:custGeom>
                <a:avLst/>
                <a:gdLst/>
                <a:ahLst/>
                <a:cxnLst/>
                <a:rect l="l" t="t" r="r" b="b"/>
                <a:pathLst>
                  <a:path w="8732" h="8733" extrusionOk="0">
                    <a:moveTo>
                      <a:pt x="4366" y="1"/>
                    </a:moveTo>
                    <a:cubicBezTo>
                      <a:pt x="1951" y="1"/>
                      <a:pt x="0" y="1952"/>
                      <a:pt x="0" y="4366"/>
                    </a:cubicBezTo>
                    <a:cubicBezTo>
                      <a:pt x="0" y="6757"/>
                      <a:pt x="1951" y="8732"/>
                      <a:pt x="4366" y="8732"/>
                    </a:cubicBezTo>
                    <a:cubicBezTo>
                      <a:pt x="6780" y="8732"/>
                      <a:pt x="8732" y="6757"/>
                      <a:pt x="8732" y="4366"/>
                    </a:cubicBezTo>
                    <a:cubicBezTo>
                      <a:pt x="8732" y="1952"/>
                      <a:pt x="6780" y="1"/>
                      <a:pt x="43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29"/>
              <p:cNvSpPr/>
              <p:nvPr/>
            </p:nvSpPr>
            <p:spPr>
              <a:xfrm>
                <a:off x="817139" y="3173107"/>
                <a:ext cx="735110" cy="366820"/>
              </a:xfrm>
              <a:custGeom>
                <a:avLst/>
                <a:gdLst/>
                <a:ahLst/>
                <a:cxnLst/>
                <a:rect l="l" t="t" r="r" b="b"/>
                <a:pathLst>
                  <a:path w="19556" h="9886" extrusionOk="0">
                    <a:moveTo>
                      <a:pt x="10025" y="0"/>
                    </a:moveTo>
                    <a:cubicBezTo>
                      <a:pt x="7970" y="0"/>
                      <a:pt x="5937" y="1254"/>
                      <a:pt x="5263" y="3544"/>
                    </a:cubicBezTo>
                    <a:cubicBezTo>
                      <a:pt x="4773" y="3298"/>
                      <a:pt x="4258" y="3184"/>
                      <a:pt x="3754" y="3184"/>
                    </a:cubicBezTo>
                    <a:cubicBezTo>
                      <a:pt x="2252" y="3184"/>
                      <a:pt x="848" y="4199"/>
                      <a:pt x="482" y="5787"/>
                    </a:cubicBezTo>
                    <a:cubicBezTo>
                      <a:pt x="0" y="7884"/>
                      <a:pt x="1590" y="9886"/>
                      <a:pt x="3723" y="9886"/>
                    </a:cubicBezTo>
                    <a:cubicBezTo>
                      <a:pt x="3748" y="9886"/>
                      <a:pt x="3774" y="9885"/>
                      <a:pt x="3799" y="9885"/>
                    </a:cubicBezTo>
                    <a:lnTo>
                      <a:pt x="15531" y="9885"/>
                    </a:lnTo>
                    <a:cubicBezTo>
                      <a:pt x="17750" y="9885"/>
                      <a:pt x="19555" y="8104"/>
                      <a:pt x="19555" y="5885"/>
                    </a:cubicBezTo>
                    <a:cubicBezTo>
                      <a:pt x="19555" y="3641"/>
                      <a:pt x="17750" y="1861"/>
                      <a:pt x="15531" y="1861"/>
                    </a:cubicBezTo>
                    <a:cubicBezTo>
                      <a:pt x="15019" y="1861"/>
                      <a:pt x="14531" y="1958"/>
                      <a:pt x="14068" y="2129"/>
                    </a:cubicBezTo>
                    <a:cubicBezTo>
                      <a:pt x="13064" y="681"/>
                      <a:pt x="11538" y="0"/>
                      <a:pt x="1002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29"/>
              <p:cNvSpPr/>
              <p:nvPr/>
            </p:nvSpPr>
            <p:spPr>
              <a:xfrm>
                <a:off x="1739143" y="2952501"/>
                <a:ext cx="162314" cy="219958"/>
              </a:xfrm>
              <a:custGeom>
                <a:avLst/>
                <a:gdLst/>
                <a:ahLst/>
                <a:cxnLst/>
                <a:rect l="l" t="t" r="r" b="b"/>
                <a:pathLst>
                  <a:path w="4318" h="5928" extrusionOk="0">
                    <a:moveTo>
                      <a:pt x="2245" y="1"/>
                    </a:moveTo>
                    <a:cubicBezTo>
                      <a:pt x="1976" y="1"/>
                      <a:pt x="1708" y="25"/>
                      <a:pt x="1440" y="99"/>
                    </a:cubicBezTo>
                    <a:cubicBezTo>
                      <a:pt x="1196" y="147"/>
                      <a:pt x="976" y="245"/>
                      <a:pt x="757" y="367"/>
                    </a:cubicBezTo>
                    <a:cubicBezTo>
                      <a:pt x="489" y="513"/>
                      <a:pt x="245" y="708"/>
                      <a:pt x="1" y="928"/>
                    </a:cubicBezTo>
                    <a:lnTo>
                      <a:pt x="854" y="1952"/>
                    </a:lnTo>
                    <a:cubicBezTo>
                      <a:pt x="1050" y="1757"/>
                      <a:pt x="1269" y="1611"/>
                      <a:pt x="1489" y="1464"/>
                    </a:cubicBezTo>
                    <a:cubicBezTo>
                      <a:pt x="1659" y="1367"/>
                      <a:pt x="1854" y="1318"/>
                      <a:pt x="2049" y="1318"/>
                    </a:cubicBezTo>
                    <a:cubicBezTo>
                      <a:pt x="2196" y="1318"/>
                      <a:pt x="2367" y="1367"/>
                      <a:pt x="2464" y="1440"/>
                    </a:cubicBezTo>
                    <a:cubicBezTo>
                      <a:pt x="2562" y="1538"/>
                      <a:pt x="2635" y="1684"/>
                      <a:pt x="2610" y="1806"/>
                    </a:cubicBezTo>
                    <a:cubicBezTo>
                      <a:pt x="2610" y="1928"/>
                      <a:pt x="2586" y="2050"/>
                      <a:pt x="2537" y="2172"/>
                    </a:cubicBezTo>
                    <a:cubicBezTo>
                      <a:pt x="2488" y="2318"/>
                      <a:pt x="2391" y="2440"/>
                      <a:pt x="2293" y="2562"/>
                    </a:cubicBezTo>
                    <a:cubicBezTo>
                      <a:pt x="2171" y="2733"/>
                      <a:pt x="1879" y="3025"/>
                      <a:pt x="1489" y="3440"/>
                    </a:cubicBezTo>
                    <a:lnTo>
                      <a:pt x="50" y="4903"/>
                    </a:lnTo>
                    <a:lnTo>
                      <a:pt x="50" y="5928"/>
                    </a:lnTo>
                    <a:lnTo>
                      <a:pt x="4318" y="5928"/>
                    </a:lnTo>
                    <a:lnTo>
                      <a:pt x="4318" y="4659"/>
                    </a:lnTo>
                    <a:lnTo>
                      <a:pt x="2098" y="4659"/>
                    </a:lnTo>
                    <a:lnTo>
                      <a:pt x="2098" y="4611"/>
                    </a:lnTo>
                    <a:cubicBezTo>
                      <a:pt x="2757" y="4050"/>
                      <a:pt x="3171" y="3635"/>
                      <a:pt x="3367" y="3440"/>
                    </a:cubicBezTo>
                    <a:cubicBezTo>
                      <a:pt x="3562" y="3245"/>
                      <a:pt x="3708" y="3050"/>
                      <a:pt x="3854" y="2830"/>
                    </a:cubicBezTo>
                    <a:cubicBezTo>
                      <a:pt x="4098" y="2464"/>
                      <a:pt x="4220" y="2025"/>
                      <a:pt x="4220" y="1611"/>
                    </a:cubicBezTo>
                    <a:cubicBezTo>
                      <a:pt x="4220" y="1294"/>
                      <a:pt x="4123" y="1025"/>
                      <a:pt x="3952" y="781"/>
                    </a:cubicBezTo>
                    <a:cubicBezTo>
                      <a:pt x="3781" y="513"/>
                      <a:pt x="3562" y="318"/>
                      <a:pt x="3269" y="196"/>
                    </a:cubicBezTo>
                    <a:cubicBezTo>
                      <a:pt x="2952" y="50"/>
                      <a:pt x="2610" y="1"/>
                      <a:pt x="22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29"/>
              <p:cNvSpPr/>
              <p:nvPr/>
            </p:nvSpPr>
            <p:spPr>
              <a:xfrm>
                <a:off x="1926175" y="2955247"/>
                <a:ext cx="129310" cy="217213"/>
              </a:xfrm>
              <a:custGeom>
                <a:avLst/>
                <a:gdLst/>
                <a:ahLst/>
                <a:cxnLst/>
                <a:rect l="l" t="t" r="r" b="b"/>
                <a:pathLst>
                  <a:path w="3440" h="5854" extrusionOk="0">
                    <a:moveTo>
                      <a:pt x="2000" y="0"/>
                    </a:moveTo>
                    <a:lnTo>
                      <a:pt x="0" y="1659"/>
                    </a:lnTo>
                    <a:lnTo>
                      <a:pt x="805" y="2659"/>
                    </a:lnTo>
                    <a:lnTo>
                      <a:pt x="1488" y="2122"/>
                    </a:lnTo>
                    <a:cubicBezTo>
                      <a:pt x="1610" y="2000"/>
                      <a:pt x="1732" y="1878"/>
                      <a:pt x="1854" y="1732"/>
                    </a:cubicBezTo>
                    <a:lnTo>
                      <a:pt x="1854" y="1732"/>
                    </a:lnTo>
                    <a:cubicBezTo>
                      <a:pt x="1829" y="2049"/>
                      <a:pt x="1829" y="2390"/>
                      <a:pt x="1829" y="2756"/>
                    </a:cubicBezTo>
                    <a:lnTo>
                      <a:pt x="1829" y="5854"/>
                    </a:lnTo>
                    <a:lnTo>
                      <a:pt x="3439" y="5854"/>
                    </a:lnTo>
                    <a:lnTo>
                      <a:pt x="343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29"/>
              <p:cNvSpPr/>
              <p:nvPr/>
            </p:nvSpPr>
            <p:spPr>
              <a:xfrm>
                <a:off x="2096669" y="2952501"/>
                <a:ext cx="111905" cy="112354"/>
              </a:xfrm>
              <a:custGeom>
                <a:avLst/>
                <a:gdLst/>
                <a:ahLst/>
                <a:cxnLst/>
                <a:rect l="l" t="t" r="r" b="b"/>
                <a:pathLst>
                  <a:path w="2977" h="3028" extrusionOk="0">
                    <a:moveTo>
                      <a:pt x="1537" y="830"/>
                    </a:moveTo>
                    <a:cubicBezTo>
                      <a:pt x="1806" y="830"/>
                      <a:pt x="1928" y="1050"/>
                      <a:pt x="1928" y="1513"/>
                    </a:cubicBezTo>
                    <a:cubicBezTo>
                      <a:pt x="1928" y="1977"/>
                      <a:pt x="1806" y="2220"/>
                      <a:pt x="1537" y="2220"/>
                    </a:cubicBezTo>
                    <a:cubicBezTo>
                      <a:pt x="1415" y="2220"/>
                      <a:pt x="1293" y="2147"/>
                      <a:pt x="1220" y="2050"/>
                    </a:cubicBezTo>
                    <a:cubicBezTo>
                      <a:pt x="1147" y="1879"/>
                      <a:pt x="1123" y="1684"/>
                      <a:pt x="1123" y="1513"/>
                    </a:cubicBezTo>
                    <a:lnTo>
                      <a:pt x="1147" y="1513"/>
                    </a:lnTo>
                    <a:cubicBezTo>
                      <a:pt x="1147" y="1050"/>
                      <a:pt x="1269" y="830"/>
                      <a:pt x="1537" y="830"/>
                    </a:cubicBezTo>
                    <a:close/>
                    <a:moveTo>
                      <a:pt x="1562" y="1"/>
                    </a:moveTo>
                    <a:cubicBezTo>
                      <a:pt x="1171" y="1"/>
                      <a:pt x="781" y="147"/>
                      <a:pt x="513" y="416"/>
                    </a:cubicBezTo>
                    <a:cubicBezTo>
                      <a:pt x="1" y="1050"/>
                      <a:pt x="1" y="1977"/>
                      <a:pt x="513" y="2611"/>
                    </a:cubicBezTo>
                    <a:cubicBezTo>
                      <a:pt x="764" y="2862"/>
                      <a:pt x="1101" y="3028"/>
                      <a:pt x="1463" y="3028"/>
                    </a:cubicBezTo>
                    <a:cubicBezTo>
                      <a:pt x="1488" y="3028"/>
                      <a:pt x="1513" y="3027"/>
                      <a:pt x="1537" y="3025"/>
                    </a:cubicBezTo>
                    <a:cubicBezTo>
                      <a:pt x="1565" y="3027"/>
                      <a:pt x="1593" y="3028"/>
                      <a:pt x="1621" y="3028"/>
                    </a:cubicBezTo>
                    <a:cubicBezTo>
                      <a:pt x="1980" y="3028"/>
                      <a:pt x="2314" y="2882"/>
                      <a:pt x="2586" y="2611"/>
                    </a:cubicBezTo>
                    <a:cubicBezTo>
                      <a:pt x="2854" y="2318"/>
                      <a:pt x="2976" y="1928"/>
                      <a:pt x="2952" y="1513"/>
                    </a:cubicBezTo>
                    <a:cubicBezTo>
                      <a:pt x="2976" y="1123"/>
                      <a:pt x="2830" y="733"/>
                      <a:pt x="2586" y="416"/>
                    </a:cubicBezTo>
                    <a:cubicBezTo>
                      <a:pt x="2318" y="147"/>
                      <a:pt x="1928" y="1"/>
                      <a:pt x="15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26" name="Google Shape;426;p29"/>
          <p:cNvSpPr/>
          <p:nvPr/>
        </p:nvSpPr>
        <p:spPr>
          <a:xfrm>
            <a:off x="1099325" y="4259275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7" name="Google Shape;427;p29"/>
          <p:cNvGrpSpPr/>
          <p:nvPr/>
        </p:nvGrpSpPr>
        <p:grpSpPr>
          <a:xfrm>
            <a:off x="6761147" y="3414805"/>
            <a:ext cx="689546" cy="208288"/>
            <a:chOff x="6761147" y="3414805"/>
            <a:chExt cx="689546" cy="208288"/>
          </a:xfrm>
        </p:grpSpPr>
        <p:sp>
          <p:nvSpPr>
            <p:cNvPr id="428" name="Google Shape;428;p29"/>
            <p:cNvSpPr/>
            <p:nvPr/>
          </p:nvSpPr>
          <p:spPr>
            <a:xfrm>
              <a:off x="6993487" y="3563457"/>
              <a:ext cx="457207" cy="59636"/>
            </a:xfrm>
            <a:custGeom>
              <a:avLst/>
              <a:gdLst/>
              <a:ahLst/>
              <a:cxnLst/>
              <a:rect l="l" t="t" r="r" b="b"/>
              <a:pathLst>
                <a:path w="8294" h="952" extrusionOk="0">
                  <a:moveTo>
                    <a:pt x="415" y="0"/>
                  </a:moveTo>
                  <a:cubicBezTo>
                    <a:pt x="757" y="0"/>
                    <a:pt x="952" y="439"/>
                    <a:pt x="708" y="683"/>
                  </a:cubicBezTo>
                  <a:cubicBezTo>
                    <a:pt x="440" y="951"/>
                    <a:pt x="1" y="756"/>
                    <a:pt x="25" y="390"/>
                  </a:cubicBezTo>
                  <a:cubicBezTo>
                    <a:pt x="25" y="171"/>
                    <a:pt x="196" y="0"/>
                    <a:pt x="415" y="0"/>
                  </a:cubicBezTo>
                  <a:close/>
                  <a:moveTo>
                    <a:pt x="7757" y="0"/>
                  </a:moveTo>
                  <a:cubicBezTo>
                    <a:pt x="8123" y="0"/>
                    <a:pt x="8293" y="439"/>
                    <a:pt x="8025" y="683"/>
                  </a:cubicBezTo>
                  <a:cubicBezTo>
                    <a:pt x="7781" y="951"/>
                    <a:pt x="7342" y="756"/>
                    <a:pt x="7342" y="415"/>
                  </a:cubicBezTo>
                  <a:cubicBezTo>
                    <a:pt x="7342" y="195"/>
                    <a:pt x="7537" y="0"/>
                    <a:pt x="7757" y="0"/>
                  </a:cubicBezTo>
                  <a:close/>
                  <a:moveTo>
                    <a:pt x="5928" y="0"/>
                  </a:moveTo>
                  <a:cubicBezTo>
                    <a:pt x="6293" y="24"/>
                    <a:pt x="6440" y="463"/>
                    <a:pt x="6171" y="707"/>
                  </a:cubicBezTo>
                  <a:cubicBezTo>
                    <a:pt x="5903" y="951"/>
                    <a:pt x="5488" y="756"/>
                    <a:pt x="5513" y="390"/>
                  </a:cubicBezTo>
                  <a:cubicBezTo>
                    <a:pt x="5513" y="171"/>
                    <a:pt x="5684" y="0"/>
                    <a:pt x="5903" y="0"/>
                  </a:cubicBezTo>
                  <a:close/>
                  <a:moveTo>
                    <a:pt x="4098" y="0"/>
                  </a:moveTo>
                  <a:cubicBezTo>
                    <a:pt x="4464" y="24"/>
                    <a:pt x="4610" y="463"/>
                    <a:pt x="4342" y="707"/>
                  </a:cubicBezTo>
                  <a:cubicBezTo>
                    <a:pt x="4074" y="951"/>
                    <a:pt x="3659" y="756"/>
                    <a:pt x="3684" y="390"/>
                  </a:cubicBezTo>
                  <a:cubicBezTo>
                    <a:pt x="3684" y="171"/>
                    <a:pt x="3854" y="0"/>
                    <a:pt x="4074" y="0"/>
                  </a:cubicBezTo>
                  <a:close/>
                  <a:moveTo>
                    <a:pt x="2269" y="0"/>
                  </a:moveTo>
                  <a:cubicBezTo>
                    <a:pt x="2635" y="24"/>
                    <a:pt x="2781" y="463"/>
                    <a:pt x="2513" y="707"/>
                  </a:cubicBezTo>
                  <a:cubicBezTo>
                    <a:pt x="2245" y="951"/>
                    <a:pt x="1830" y="756"/>
                    <a:pt x="1854" y="390"/>
                  </a:cubicBezTo>
                  <a:cubicBezTo>
                    <a:pt x="1854" y="171"/>
                    <a:pt x="2025" y="0"/>
                    <a:pt x="22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9"/>
            <p:cNvSpPr/>
            <p:nvPr/>
          </p:nvSpPr>
          <p:spPr>
            <a:xfrm>
              <a:off x="6761147" y="3414805"/>
              <a:ext cx="457196" cy="57149"/>
            </a:xfrm>
            <a:custGeom>
              <a:avLst/>
              <a:gdLst/>
              <a:ahLst/>
              <a:cxnLst/>
              <a:rect l="l" t="t" r="r" b="b"/>
              <a:pathLst>
                <a:path w="11732" h="1391" extrusionOk="0">
                  <a:moveTo>
                    <a:pt x="11488" y="854"/>
                  </a:moveTo>
                  <a:cubicBezTo>
                    <a:pt x="11708" y="878"/>
                    <a:pt x="11732" y="1220"/>
                    <a:pt x="11488" y="1244"/>
                  </a:cubicBezTo>
                  <a:cubicBezTo>
                    <a:pt x="11220" y="1244"/>
                    <a:pt x="10952" y="1098"/>
                    <a:pt x="10805" y="854"/>
                  </a:cubicBezTo>
                  <a:cubicBezTo>
                    <a:pt x="10683" y="708"/>
                    <a:pt x="10561" y="537"/>
                    <a:pt x="10366" y="537"/>
                  </a:cubicBezTo>
                  <a:cubicBezTo>
                    <a:pt x="10171" y="537"/>
                    <a:pt x="10049" y="683"/>
                    <a:pt x="9927" y="854"/>
                  </a:cubicBezTo>
                  <a:cubicBezTo>
                    <a:pt x="9781" y="1098"/>
                    <a:pt x="9513" y="1244"/>
                    <a:pt x="9244" y="1244"/>
                  </a:cubicBezTo>
                  <a:cubicBezTo>
                    <a:pt x="8952" y="1244"/>
                    <a:pt x="8708" y="1098"/>
                    <a:pt x="8561" y="854"/>
                  </a:cubicBezTo>
                  <a:cubicBezTo>
                    <a:pt x="8439" y="708"/>
                    <a:pt x="8293" y="537"/>
                    <a:pt x="8122" y="537"/>
                  </a:cubicBezTo>
                  <a:cubicBezTo>
                    <a:pt x="7927" y="537"/>
                    <a:pt x="7805" y="683"/>
                    <a:pt x="7683" y="854"/>
                  </a:cubicBezTo>
                  <a:cubicBezTo>
                    <a:pt x="7537" y="1098"/>
                    <a:pt x="7269" y="1244"/>
                    <a:pt x="6976" y="1244"/>
                  </a:cubicBezTo>
                  <a:cubicBezTo>
                    <a:pt x="6708" y="1244"/>
                    <a:pt x="6439" y="1098"/>
                    <a:pt x="6293" y="854"/>
                  </a:cubicBezTo>
                  <a:cubicBezTo>
                    <a:pt x="6171" y="708"/>
                    <a:pt x="6049" y="537"/>
                    <a:pt x="5854" y="537"/>
                  </a:cubicBezTo>
                  <a:cubicBezTo>
                    <a:pt x="5683" y="537"/>
                    <a:pt x="5561" y="683"/>
                    <a:pt x="5415" y="854"/>
                  </a:cubicBezTo>
                  <a:cubicBezTo>
                    <a:pt x="5122" y="1391"/>
                    <a:pt x="4342" y="1391"/>
                    <a:pt x="4049" y="854"/>
                  </a:cubicBezTo>
                  <a:cubicBezTo>
                    <a:pt x="3927" y="708"/>
                    <a:pt x="3805" y="537"/>
                    <a:pt x="3610" y="537"/>
                  </a:cubicBezTo>
                  <a:cubicBezTo>
                    <a:pt x="3415" y="537"/>
                    <a:pt x="3318" y="683"/>
                    <a:pt x="3171" y="854"/>
                  </a:cubicBezTo>
                  <a:cubicBezTo>
                    <a:pt x="2879" y="1391"/>
                    <a:pt x="2098" y="1391"/>
                    <a:pt x="1805" y="854"/>
                  </a:cubicBezTo>
                  <a:cubicBezTo>
                    <a:pt x="1683" y="708"/>
                    <a:pt x="1561" y="537"/>
                    <a:pt x="1366" y="537"/>
                  </a:cubicBezTo>
                  <a:cubicBezTo>
                    <a:pt x="1171" y="537"/>
                    <a:pt x="1074" y="683"/>
                    <a:pt x="927" y="854"/>
                  </a:cubicBezTo>
                  <a:cubicBezTo>
                    <a:pt x="781" y="1098"/>
                    <a:pt x="513" y="1244"/>
                    <a:pt x="244" y="1244"/>
                  </a:cubicBezTo>
                  <a:cubicBezTo>
                    <a:pt x="1" y="1220"/>
                    <a:pt x="1" y="878"/>
                    <a:pt x="244" y="854"/>
                  </a:cubicBezTo>
                  <a:cubicBezTo>
                    <a:pt x="391" y="854"/>
                    <a:pt x="513" y="732"/>
                    <a:pt x="635" y="586"/>
                  </a:cubicBezTo>
                  <a:cubicBezTo>
                    <a:pt x="781" y="317"/>
                    <a:pt x="1074" y="171"/>
                    <a:pt x="1366" y="147"/>
                  </a:cubicBezTo>
                  <a:cubicBezTo>
                    <a:pt x="1659" y="171"/>
                    <a:pt x="1952" y="317"/>
                    <a:pt x="2098" y="586"/>
                  </a:cubicBezTo>
                  <a:cubicBezTo>
                    <a:pt x="2220" y="732"/>
                    <a:pt x="2342" y="854"/>
                    <a:pt x="2488" y="854"/>
                  </a:cubicBezTo>
                  <a:lnTo>
                    <a:pt x="2488" y="854"/>
                  </a:lnTo>
                  <a:cubicBezTo>
                    <a:pt x="2635" y="854"/>
                    <a:pt x="2757" y="732"/>
                    <a:pt x="2879" y="586"/>
                  </a:cubicBezTo>
                  <a:cubicBezTo>
                    <a:pt x="3196" y="0"/>
                    <a:pt x="4025" y="0"/>
                    <a:pt x="4342" y="586"/>
                  </a:cubicBezTo>
                  <a:cubicBezTo>
                    <a:pt x="4464" y="732"/>
                    <a:pt x="4586" y="854"/>
                    <a:pt x="4732" y="854"/>
                  </a:cubicBezTo>
                  <a:lnTo>
                    <a:pt x="4781" y="854"/>
                  </a:lnTo>
                  <a:cubicBezTo>
                    <a:pt x="4927" y="854"/>
                    <a:pt x="5025" y="732"/>
                    <a:pt x="5147" y="586"/>
                  </a:cubicBezTo>
                  <a:cubicBezTo>
                    <a:pt x="5318" y="317"/>
                    <a:pt x="5586" y="171"/>
                    <a:pt x="5878" y="147"/>
                  </a:cubicBezTo>
                  <a:cubicBezTo>
                    <a:pt x="6196" y="171"/>
                    <a:pt x="6464" y="317"/>
                    <a:pt x="6635" y="586"/>
                  </a:cubicBezTo>
                  <a:cubicBezTo>
                    <a:pt x="6757" y="732"/>
                    <a:pt x="6854" y="854"/>
                    <a:pt x="7000" y="854"/>
                  </a:cubicBezTo>
                  <a:lnTo>
                    <a:pt x="7025" y="854"/>
                  </a:lnTo>
                  <a:cubicBezTo>
                    <a:pt x="7171" y="854"/>
                    <a:pt x="7293" y="732"/>
                    <a:pt x="7391" y="586"/>
                  </a:cubicBezTo>
                  <a:cubicBezTo>
                    <a:pt x="7708" y="0"/>
                    <a:pt x="8561" y="0"/>
                    <a:pt x="8878" y="586"/>
                  </a:cubicBezTo>
                  <a:cubicBezTo>
                    <a:pt x="9000" y="732"/>
                    <a:pt x="9098" y="854"/>
                    <a:pt x="9244" y="854"/>
                  </a:cubicBezTo>
                  <a:lnTo>
                    <a:pt x="9269" y="854"/>
                  </a:lnTo>
                  <a:cubicBezTo>
                    <a:pt x="9415" y="854"/>
                    <a:pt x="9537" y="732"/>
                    <a:pt x="9659" y="586"/>
                  </a:cubicBezTo>
                  <a:cubicBezTo>
                    <a:pt x="9805" y="317"/>
                    <a:pt x="10074" y="171"/>
                    <a:pt x="10391" y="147"/>
                  </a:cubicBezTo>
                  <a:cubicBezTo>
                    <a:pt x="10683" y="171"/>
                    <a:pt x="10976" y="317"/>
                    <a:pt x="11122" y="586"/>
                  </a:cubicBezTo>
                  <a:cubicBezTo>
                    <a:pt x="11244" y="732"/>
                    <a:pt x="11342" y="854"/>
                    <a:pt x="11488" y="8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0" name="Google Shape;430;p29"/>
          <p:cNvGrpSpPr/>
          <p:nvPr/>
        </p:nvGrpSpPr>
        <p:grpSpPr>
          <a:xfrm>
            <a:off x="136938" y="1047512"/>
            <a:ext cx="1371600" cy="1375875"/>
            <a:chOff x="299013" y="1079125"/>
            <a:chExt cx="1371600" cy="1375875"/>
          </a:xfrm>
        </p:grpSpPr>
        <p:sp>
          <p:nvSpPr>
            <p:cNvPr id="431" name="Google Shape;431;p29"/>
            <p:cNvSpPr/>
            <p:nvPr/>
          </p:nvSpPr>
          <p:spPr>
            <a:xfrm>
              <a:off x="390513" y="1174900"/>
              <a:ext cx="1280100" cy="1280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9"/>
            <p:cNvSpPr/>
            <p:nvPr/>
          </p:nvSpPr>
          <p:spPr>
            <a:xfrm>
              <a:off x="299013" y="1079125"/>
              <a:ext cx="1280100" cy="12801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3" name="Google Shape;433;p29"/>
            <p:cNvGrpSpPr/>
            <p:nvPr/>
          </p:nvGrpSpPr>
          <p:grpSpPr>
            <a:xfrm>
              <a:off x="396400" y="1384064"/>
              <a:ext cx="1085400" cy="635100"/>
              <a:chOff x="396400" y="1399225"/>
              <a:chExt cx="1085400" cy="635100"/>
            </a:xfrm>
          </p:grpSpPr>
          <p:sp>
            <p:nvSpPr>
              <p:cNvPr id="434" name="Google Shape;434;p29"/>
              <p:cNvSpPr/>
              <p:nvPr/>
            </p:nvSpPr>
            <p:spPr>
              <a:xfrm>
                <a:off x="396400" y="1399225"/>
                <a:ext cx="1085400" cy="635100"/>
              </a:xfrm>
              <a:prstGeom prst="roundRect">
                <a:avLst>
                  <a:gd name="adj" fmla="val 0"/>
                </a:avLst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35" name="Google Shape;435;p29"/>
              <p:cNvGrpSpPr/>
              <p:nvPr/>
            </p:nvGrpSpPr>
            <p:grpSpPr>
              <a:xfrm>
                <a:off x="712181" y="1506835"/>
                <a:ext cx="453838" cy="419880"/>
                <a:chOff x="733647" y="1423686"/>
                <a:chExt cx="453838" cy="419880"/>
              </a:xfrm>
            </p:grpSpPr>
            <p:sp>
              <p:nvSpPr>
                <p:cNvPr id="436" name="Google Shape;436;p29"/>
                <p:cNvSpPr/>
                <p:nvPr/>
              </p:nvSpPr>
              <p:spPr>
                <a:xfrm>
                  <a:off x="733647" y="1423686"/>
                  <a:ext cx="453838" cy="419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81" h="9055" extrusionOk="0">
                      <a:moveTo>
                        <a:pt x="4904" y="1"/>
                      </a:moveTo>
                      <a:cubicBezTo>
                        <a:pt x="4654" y="1"/>
                        <a:pt x="4401" y="21"/>
                        <a:pt x="4147" y="64"/>
                      </a:cubicBezTo>
                      <a:cubicBezTo>
                        <a:pt x="1659" y="479"/>
                        <a:pt x="1" y="2820"/>
                        <a:pt x="440" y="5284"/>
                      </a:cubicBezTo>
                      <a:cubicBezTo>
                        <a:pt x="811" y="7493"/>
                        <a:pt x="2733" y="9054"/>
                        <a:pt x="4902" y="9054"/>
                      </a:cubicBezTo>
                      <a:cubicBezTo>
                        <a:pt x="5152" y="9054"/>
                        <a:pt x="5405" y="9034"/>
                        <a:pt x="5659" y="8991"/>
                      </a:cubicBezTo>
                      <a:cubicBezTo>
                        <a:pt x="8122" y="8576"/>
                        <a:pt x="9781" y="6235"/>
                        <a:pt x="9366" y="3771"/>
                      </a:cubicBezTo>
                      <a:cubicBezTo>
                        <a:pt x="8994" y="1562"/>
                        <a:pt x="7073" y="1"/>
                        <a:pt x="490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7" name="Google Shape;437;p29"/>
                <p:cNvSpPr/>
                <p:nvPr/>
              </p:nvSpPr>
              <p:spPr>
                <a:xfrm>
                  <a:off x="898875" y="1539755"/>
                  <a:ext cx="163003" cy="1889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3" h="4074" extrusionOk="0">
                      <a:moveTo>
                        <a:pt x="1" y="0"/>
                      </a:moveTo>
                      <a:lnTo>
                        <a:pt x="1" y="4073"/>
                      </a:lnTo>
                      <a:lnTo>
                        <a:pt x="3513" y="2024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38" name="Google Shape;438;p29"/>
            <p:cNvGrpSpPr/>
            <p:nvPr/>
          </p:nvGrpSpPr>
          <p:grpSpPr>
            <a:xfrm>
              <a:off x="396391" y="2141102"/>
              <a:ext cx="1085342" cy="96171"/>
              <a:chOff x="417899" y="2116530"/>
              <a:chExt cx="1085342" cy="96171"/>
            </a:xfrm>
          </p:grpSpPr>
          <p:sp>
            <p:nvSpPr>
              <p:cNvPr id="439" name="Google Shape;439;p29"/>
              <p:cNvSpPr/>
              <p:nvPr/>
            </p:nvSpPr>
            <p:spPr>
              <a:xfrm>
                <a:off x="417899" y="2116530"/>
                <a:ext cx="1085342" cy="96171"/>
              </a:xfrm>
              <a:custGeom>
                <a:avLst/>
                <a:gdLst/>
                <a:ahLst/>
                <a:cxnLst/>
                <a:rect l="l" t="t" r="r" b="b"/>
                <a:pathLst>
                  <a:path w="23391" h="2074" extrusionOk="0">
                    <a:moveTo>
                      <a:pt x="1025" y="1"/>
                    </a:moveTo>
                    <a:cubicBezTo>
                      <a:pt x="464" y="1"/>
                      <a:pt x="1" y="464"/>
                      <a:pt x="1" y="1050"/>
                    </a:cubicBezTo>
                    <a:cubicBezTo>
                      <a:pt x="1" y="1611"/>
                      <a:pt x="464" y="2074"/>
                      <a:pt x="1025" y="2074"/>
                    </a:cubicBezTo>
                    <a:lnTo>
                      <a:pt x="22366" y="2074"/>
                    </a:lnTo>
                    <a:cubicBezTo>
                      <a:pt x="22927" y="2074"/>
                      <a:pt x="23391" y="1611"/>
                      <a:pt x="23391" y="1050"/>
                    </a:cubicBezTo>
                    <a:cubicBezTo>
                      <a:pt x="23391" y="464"/>
                      <a:pt x="22927" y="1"/>
                      <a:pt x="2236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29"/>
              <p:cNvSpPr/>
              <p:nvPr/>
            </p:nvSpPr>
            <p:spPr>
              <a:xfrm>
                <a:off x="417899" y="2116530"/>
                <a:ext cx="555733" cy="96171"/>
              </a:xfrm>
              <a:custGeom>
                <a:avLst/>
                <a:gdLst/>
                <a:ahLst/>
                <a:cxnLst/>
                <a:rect l="l" t="t" r="r" b="b"/>
                <a:pathLst>
                  <a:path w="11977" h="2074" extrusionOk="0">
                    <a:moveTo>
                      <a:pt x="1025" y="1"/>
                    </a:moveTo>
                    <a:cubicBezTo>
                      <a:pt x="464" y="1"/>
                      <a:pt x="1" y="464"/>
                      <a:pt x="1" y="1050"/>
                    </a:cubicBezTo>
                    <a:cubicBezTo>
                      <a:pt x="1" y="1611"/>
                      <a:pt x="464" y="2074"/>
                      <a:pt x="1025" y="2074"/>
                    </a:cubicBezTo>
                    <a:lnTo>
                      <a:pt x="11976" y="2074"/>
                    </a:lnTo>
                    <a:lnTo>
                      <a:pt x="11976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441" name="Google Shape;441;p29"/>
            <p:cNvCxnSpPr/>
            <p:nvPr/>
          </p:nvCxnSpPr>
          <p:spPr>
            <a:xfrm>
              <a:off x="308975" y="1262125"/>
              <a:ext cx="12633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42" name="Google Shape;442;p29"/>
          <p:cNvGrpSpPr/>
          <p:nvPr/>
        </p:nvGrpSpPr>
        <p:grpSpPr>
          <a:xfrm>
            <a:off x="7450704" y="1174899"/>
            <a:ext cx="1646100" cy="1188900"/>
            <a:chOff x="7403363" y="1047512"/>
            <a:chExt cx="1646100" cy="1188900"/>
          </a:xfrm>
        </p:grpSpPr>
        <p:sp>
          <p:nvSpPr>
            <p:cNvPr id="443" name="Google Shape;443;p29"/>
            <p:cNvSpPr/>
            <p:nvPr/>
          </p:nvSpPr>
          <p:spPr>
            <a:xfrm>
              <a:off x="7494863" y="1139012"/>
              <a:ext cx="1554600" cy="1097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9"/>
            <p:cNvSpPr/>
            <p:nvPr/>
          </p:nvSpPr>
          <p:spPr>
            <a:xfrm>
              <a:off x="7403363" y="1047512"/>
              <a:ext cx="1554600" cy="10974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45" name="Google Shape;445;p29"/>
            <p:cNvCxnSpPr/>
            <p:nvPr/>
          </p:nvCxnSpPr>
          <p:spPr>
            <a:xfrm>
              <a:off x="7413325" y="1230512"/>
              <a:ext cx="15447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46" name="Google Shape;446;p29"/>
            <p:cNvSpPr/>
            <p:nvPr/>
          </p:nvSpPr>
          <p:spPr>
            <a:xfrm>
              <a:off x="7540474" y="1687769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9"/>
            <p:cNvSpPr/>
            <p:nvPr/>
          </p:nvSpPr>
          <p:spPr>
            <a:xfrm>
              <a:off x="8009987" y="1687769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9"/>
            <p:cNvSpPr/>
            <p:nvPr/>
          </p:nvSpPr>
          <p:spPr>
            <a:xfrm>
              <a:off x="8479499" y="1687769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9" name="Google Shape;449;p29"/>
            <p:cNvGrpSpPr/>
            <p:nvPr/>
          </p:nvGrpSpPr>
          <p:grpSpPr>
            <a:xfrm>
              <a:off x="7770652" y="1367593"/>
              <a:ext cx="820034" cy="187786"/>
              <a:chOff x="4005100" y="3437025"/>
              <a:chExt cx="535375" cy="122600"/>
            </a:xfrm>
          </p:grpSpPr>
          <p:sp>
            <p:nvSpPr>
              <p:cNvPr id="450" name="Google Shape;450;p29"/>
              <p:cNvSpPr/>
              <p:nvPr/>
            </p:nvSpPr>
            <p:spPr>
              <a:xfrm>
                <a:off x="4005100" y="3437025"/>
                <a:ext cx="535375" cy="33575"/>
              </a:xfrm>
              <a:custGeom>
                <a:avLst/>
                <a:gdLst/>
                <a:ahLst/>
                <a:cxnLst/>
                <a:rect l="l" t="t" r="r" b="b"/>
                <a:pathLst>
                  <a:path w="21415" h="1343" extrusionOk="0">
                    <a:moveTo>
                      <a:pt x="903" y="1"/>
                    </a:moveTo>
                    <a:cubicBezTo>
                      <a:pt x="1" y="1"/>
                      <a:pt x="1" y="1342"/>
                      <a:pt x="903" y="1342"/>
                    </a:cubicBezTo>
                    <a:lnTo>
                      <a:pt x="20488" y="1342"/>
                    </a:lnTo>
                    <a:cubicBezTo>
                      <a:pt x="21415" y="1342"/>
                      <a:pt x="21415" y="1"/>
                      <a:pt x="204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29"/>
              <p:cNvSpPr/>
              <p:nvPr/>
            </p:nvSpPr>
            <p:spPr>
              <a:xfrm>
                <a:off x="4064850" y="3525450"/>
                <a:ext cx="415275" cy="34175"/>
              </a:xfrm>
              <a:custGeom>
                <a:avLst/>
                <a:gdLst/>
                <a:ahLst/>
                <a:cxnLst/>
                <a:rect l="l" t="t" r="r" b="b"/>
                <a:pathLst>
                  <a:path w="16611" h="1367" extrusionOk="0">
                    <a:moveTo>
                      <a:pt x="928" y="0"/>
                    </a:moveTo>
                    <a:cubicBezTo>
                      <a:pt x="1" y="0"/>
                      <a:pt x="1" y="1366"/>
                      <a:pt x="928" y="1366"/>
                    </a:cubicBezTo>
                    <a:lnTo>
                      <a:pt x="15708" y="1366"/>
                    </a:lnTo>
                    <a:cubicBezTo>
                      <a:pt x="16610" y="1366"/>
                      <a:pt x="16610" y="0"/>
                      <a:pt x="157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52" name="Google Shape;452;p29"/>
          <p:cNvGrpSpPr/>
          <p:nvPr/>
        </p:nvGrpSpPr>
        <p:grpSpPr>
          <a:xfrm>
            <a:off x="7855413" y="2571747"/>
            <a:ext cx="836668" cy="1371596"/>
            <a:chOff x="2771692" y="3497697"/>
            <a:chExt cx="836668" cy="1371596"/>
          </a:xfrm>
        </p:grpSpPr>
        <p:sp>
          <p:nvSpPr>
            <p:cNvPr id="453" name="Google Shape;453;p29"/>
            <p:cNvSpPr/>
            <p:nvPr/>
          </p:nvSpPr>
          <p:spPr>
            <a:xfrm>
              <a:off x="2771692" y="3497697"/>
              <a:ext cx="836668" cy="1371596"/>
            </a:xfrm>
            <a:custGeom>
              <a:avLst/>
              <a:gdLst/>
              <a:ahLst/>
              <a:cxnLst/>
              <a:rect l="l" t="t" r="r" b="b"/>
              <a:pathLst>
                <a:path w="9513" h="15683" extrusionOk="0">
                  <a:moveTo>
                    <a:pt x="4757" y="0"/>
                  </a:moveTo>
                  <a:cubicBezTo>
                    <a:pt x="7391" y="0"/>
                    <a:pt x="9513" y="2122"/>
                    <a:pt x="9513" y="4756"/>
                  </a:cubicBezTo>
                  <a:lnTo>
                    <a:pt x="9513" y="11049"/>
                  </a:lnTo>
                  <a:cubicBezTo>
                    <a:pt x="9464" y="13634"/>
                    <a:pt x="7342" y="15683"/>
                    <a:pt x="4757" y="15683"/>
                  </a:cubicBezTo>
                  <a:cubicBezTo>
                    <a:pt x="2172" y="15683"/>
                    <a:pt x="74" y="13634"/>
                    <a:pt x="1" y="11049"/>
                  </a:cubicBezTo>
                  <a:lnTo>
                    <a:pt x="1" y="4756"/>
                  </a:lnTo>
                  <a:cubicBezTo>
                    <a:pt x="1" y="2122"/>
                    <a:pt x="2123" y="0"/>
                    <a:pt x="47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9"/>
            <p:cNvSpPr/>
            <p:nvPr/>
          </p:nvSpPr>
          <p:spPr>
            <a:xfrm>
              <a:off x="2771692" y="3497697"/>
              <a:ext cx="836668" cy="1371596"/>
            </a:xfrm>
            <a:custGeom>
              <a:avLst/>
              <a:gdLst/>
              <a:ahLst/>
              <a:cxnLst/>
              <a:rect l="l" t="t" r="r" b="b"/>
              <a:pathLst>
                <a:path w="9513" h="15683" extrusionOk="0">
                  <a:moveTo>
                    <a:pt x="4757" y="0"/>
                  </a:moveTo>
                  <a:cubicBezTo>
                    <a:pt x="7391" y="0"/>
                    <a:pt x="9513" y="2122"/>
                    <a:pt x="9513" y="4756"/>
                  </a:cubicBezTo>
                  <a:lnTo>
                    <a:pt x="9513" y="11049"/>
                  </a:lnTo>
                  <a:cubicBezTo>
                    <a:pt x="9464" y="13634"/>
                    <a:pt x="7342" y="15683"/>
                    <a:pt x="4757" y="15683"/>
                  </a:cubicBezTo>
                  <a:cubicBezTo>
                    <a:pt x="2172" y="15683"/>
                    <a:pt x="74" y="13634"/>
                    <a:pt x="1" y="11049"/>
                  </a:cubicBezTo>
                  <a:lnTo>
                    <a:pt x="1" y="4756"/>
                  </a:lnTo>
                  <a:cubicBezTo>
                    <a:pt x="1" y="2122"/>
                    <a:pt x="2123" y="0"/>
                    <a:pt x="4757" y="0"/>
                  </a:cubicBezTo>
                  <a:close/>
                  <a:moveTo>
                    <a:pt x="4903" y="390"/>
                  </a:moveTo>
                  <a:lnTo>
                    <a:pt x="4903" y="2293"/>
                  </a:lnTo>
                  <a:cubicBezTo>
                    <a:pt x="5391" y="2390"/>
                    <a:pt x="5732" y="2781"/>
                    <a:pt x="5732" y="3268"/>
                  </a:cubicBezTo>
                  <a:lnTo>
                    <a:pt x="5732" y="6000"/>
                  </a:lnTo>
                  <a:cubicBezTo>
                    <a:pt x="5732" y="6488"/>
                    <a:pt x="5391" y="6902"/>
                    <a:pt x="4903" y="6976"/>
                  </a:cubicBezTo>
                  <a:lnTo>
                    <a:pt x="4903" y="8268"/>
                  </a:lnTo>
                  <a:lnTo>
                    <a:pt x="5123" y="8268"/>
                  </a:lnTo>
                  <a:cubicBezTo>
                    <a:pt x="5854" y="8268"/>
                    <a:pt x="6562" y="8171"/>
                    <a:pt x="7269" y="7976"/>
                  </a:cubicBezTo>
                  <a:cubicBezTo>
                    <a:pt x="7928" y="7756"/>
                    <a:pt x="8537" y="7488"/>
                    <a:pt x="9123" y="7122"/>
                  </a:cubicBezTo>
                  <a:lnTo>
                    <a:pt x="9123" y="4756"/>
                  </a:lnTo>
                  <a:cubicBezTo>
                    <a:pt x="9098" y="2415"/>
                    <a:pt x="7245" y="488"/>
                    <a:pt x="4903" y="415"/>
                  </a:cubicBezTo>
                  <a:close/>
                  <a:moveTo>
                    <a:pt x="4611" y="2293"/>
                  </a:moveTo>
                  <a:lnTo>
                    <a:pt x="4611" y="415"/>
                  </a:lnTo>
                  <a:cubicBezTo>
                    <a:pt x="2269" y="488"/>
                    <a:pt x="416" y="2415"/>
                    <a:pt x="391" y="4756"/>
                  </a:cubicBezTo>
                  <a:lnTo>
                    <a:pt x="391" y="7122"/>
                  </a:lnTo>
                  <a:cubicBezTo>
                    <a:pt x="976" y="7463"/>
                    <a:pt x="1611" y="7756"/>
                    <a:pt x="2245" y="7951"/>
                  </a:cubicBezTo>
                  <a:cubicBezTo>
                    <a:pt x="2952" y="8146"/>
                    <a:pt x="3659" y="8268"/>
                    <a:pt x="4391" y="8244"/>
                  </a:cubicBezTo>
                  <a:lnTo>
                    <a:pt x="4611" y="8244"/>
                  </a:lnTo>
                  <a:lnTo>
                    <a:pt x="4611" y="6976"/>
                  </a:lnTo>
                  <a:cubicBezTo>
                    <a:pt x="4123" y="6902"/>
                    <a:pt x="3781" y="6488"/>
                    <a:pt x="3781" y="6000"/>
                  </a:cubicBezTo>
                  <a:lnTo>
                    <a:pt x="3781" y="3268"/>
                  </a:lnTo>
                  <a:cubicBezTo>
                    <a:pt x="3781" y="2781"/>
                    <a:pt x="4123" y="2390"/>
                    <a:pt x="4611" y="2293"/>
                  </a:cubicBezTo>
                  <a:close/>
                  <a:moveTo>
                    <a:pt x="5220" y="2781"/>
                  </a:moveTo>
                  <a:cubicBezTo>
                    <a:pt x="5098" y="2659"/>
                    <a:pt x="4928" y="2585"/>
                    <a:pt x="4757" y="2585"/>
                  </a:cubicBezTo>
                  <a:lnTo>
                    <a:pt x="4757" y="2585"/>
                  </a:lnTo>
                  <a:cubicBezTo>
                    <a:pt x="4391" y="2585"/>
                    <a:pt x="4074" y="2902"/>
                    <a:pt x="4074" y="3268"/>
                  </a:cubicBezTo>
                  <a:lnTo>
                    <a:pt x="4074" y="6000"/>
                  </a:lnTo>
                  <a:cubicBezTo>
                    <a:pt x="4074" y="6390"/>
                    <a:pt x="4391" y="6683"/>
                    <a:pt x="4757" y="6683"/>
                  </a:cubicBezTo>
                  <a:lnTo>
                    <a:pt x="4757" y="6683"/>
                  </a:lnTo>
                  <a:cubicBezTo>
                    <a:pt x="4928" y="6683"/>
                    <a:pt x="5098" y="6610"/>
                    <a:pt x="5220" y="6488"/>
                  </a:cubicBezTo>
                  <a:cubicBezTo>
                    <a:pt x="5367" y="6366"/>
                    <a:pt x="5440" y="6195"/>
                    <a:pt x="5440" y="6000"/>
                  </a:cubicBezTo>
                  <a:lnTo>
                    <a:pt x="5440" y="3268"/>
                  </a:lnTo>
                  <a:cubicBezTo>
                    <a:pt x="5440" y="3098"/>
                    <a:pt x="5367" y="2927"/>
                    <a:pt x="5220" y="2781"/>
                  </a:cubicBezTo>
                  <a:close/>
                  <a:moveTo>
                    <a:pt x="9123" y="7463"/>
                  </a:moveTo>
                  <a:cubicBezTo>
                    <a:pt x="8562" y="7805"/>
                    <a:pt x="7976" y="8073"/>
                    <a:pt x="7342" y="8244"/>
                  </a:cubicBezTo>
                  <a:cubicBezTo>
                    <a:pt x="6635" y="8463"/>
                    <a:pt x="5879" y="8561"/>
                    <a:pt x="5123" y="8561"/>
                  </a:cubicBezTo>
                  <a:lnTo>
                    <a:pt x="4391" y="8561"/>
                  </a:lnTo>
                  <a:cubicBezTo>
                    <a:pt x="2976" y="8561"/>
                    <a:pt x="1611" y="8195"/>
                    <a:pt x="391" y="7463"/>
                  </a:cubicBezTo>
                  <a:lnTo>
                    <a:pt x="391" y="11049"/>
                  </a:lnTo>
                  <a:cubicBezTo>
                    <a:pt x="464" y="13414"/>
                    <a:pt x="2391" y="15292"/>
                    <a:pt x="4757" y="15292"/>
                  </a:cubicBezTo>
                  <a:cubicBezTo>
                    <a:pt x="7123" y="15292"/>
                    <a:pt x="9049" y="13414"/>
                    <a:pt x="9123" y="11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9"/>
            <p:cNvSpPr/>
            <p:nvPr/>
          </p:nvSpPr>
          <p:spPr>
            <a:xfrm>
              <a:off x="3202911" y="3533904"/>
              <a:ext cx="371149" cy="686979"/>
            </a:xfrm>
            <a:custGeom>
              <a:avLst/>
              <a:gdLst/>
              <a:ahLst/>
              <a:cxnLst/>
              <a:rect l="l" t="t" r="r" b="b"/>
              <a:pathLst>
                <a:path w="4220" h="7855" extrusionOk="0">
                  <a:moveTo>
                    <a:pt x="537" y="2171"/>
                  </a:moveTo>
                  <a:cubicBezTo>
                    <a:pt x="732" y="2342"/>
                    <a:pt x="829" y="2586"/>
                    <a:pt x="829" y="2854"/>
                  </a:cubicBezTo>
                  <a:lnTo>
                    <a:pt x="829" y="5586"/>
                  </a:lnTo>
                  <a:cubicBezTo>
                    <a:pt x="829" y="6074"/>
                    <a:pt x="488" y="6488"/>
                    <a:pt x="0" y="6562"/>
                  </a:cubicBezTo>
                  <a:lnTo>
                    <a:pt x="0" y="7854"/>
                  </a:lnTo>
                  <a:lnTo>
                    <a:pt x="220" y="7854"/>
                  </a:lnTo>
                  <a:cubicBezTo>
                    <a:pt x="951" y="7854"/>
                    <a:pt x="1659" y="7757"/>
                    <a:pt x="2366" y="7562"/>
                  </a:cubicBezTo>
                  <a:cubicBezTo>
                    <a:pt x="3025" y="7342"/>
                    <a:pt x="3634" y="7074"/>
                    <a:pt x="4220" y="6708"/>
                  </a:cubicBezTo>
                  <a:lnTo>
                    <a:pt x="4220" y="4342"/>
                  </a:lnTo>
                  <a:cubicBezTo>
                    <a:pt x="4195" y="2001"/>
                    <a:pt x="2342" y="74"/>
                    <a:pt x="0" y="1"/>
                  </a:cubicBezTo>
                  <a:lnTo>
                    <a:pt x="0" y="1903"/>
                  </a:lnTo>
                  <a:cubicBezTo>
                    <a:pt x="220" y="1928"/>
                    <a:pt x="390" y="2025"/>
                    <a:pt x="537" y="217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9"/>
            <p:cNvSpPr/>
            <p:nvPr/>
          </p:nvSpPr>
          <p:spPr>
            <a:xfrm>
              <a:off x="3129912" y="3708819"/>
              <a:ext cx="120228" cy="373356"/>
            </a:xfrm>
            <a:custGeom>
              <a:avLst/>
              <a:gdLst/>
              <a:ahLst/>
              <a:cxnLst/>
              <a:rect l="l" t="t" r="r" b="b"/>
              <a:pathLst>
                <a:path w="1367" h="4269" extrusionOk="0">
                  <a:moveTo>
                    <a:pt x="1367" y="3586"/>
                  </a:moveTo>
                  <a:lnTo>
                    <a:pt x="1367" y="854"/>
                  </a:lnTo>
                  <a:cubicBezTo>
                    <a:pt x="1294" y="1"/>
                    <a:pt x="74" y="1"/>
                    <a:pt x="1" y="854"/>
                  </a:cubicBezTo>
                  <a:lnTo>
                    <a:pt x="1" y="3586"/>
                  </a:lnTo>
                  <a:cubicBezTo>
                    <a:pt x="1" y="3976"/>
                    <a:pt x="318" y="4269"/>
                    <a:pt x="684" y="4269"/>
                  </a:cubicBezTo>
                  <a:cubicBezTo>
                    <a:pt x="855" y="4269"/>
                    <a:pt x="1025" y="4196"/>
                    <a:pt x="1172" y="4074"/>
                  </a:cubicBezTo>
                  <a:cubicBezTo>
                    <a:pt x="1294" y="3952"/>
                    <a:pt x="1367" y="3781"/>
                    <a:pt x="1367" y="358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9"/>
            <p:cNvSpPr/>
            <p:nvPr/>
          </p:nvSpPr>
          <p:spPr>
            <a:xfrm>
              <a:off x="2806080" y="3533904"/>
              <a:ext cx="371149" cy="686979"/>
            </a:xfrm>
            <a:custGeom>
              <a:avLst/>
              <a:gdLst/>
              <a:ahLst/>
              <a:cxnLst/>
              <a:rect l="l" t="t" r="r" b="b"/>
              <a:pathLst>
                <a:path w="4220" h="7855" extrusionOk="0">
                  <a:moveTo>
                    <a:pt x="3390" y="5586"/>
                  </a:moveTo>
                  <a:lnTo>
                    <a:pt x="3390" y="2854"/>
                  </a:lnTo>
                  <a:cubicBezTo>
                    <a:pt x="3390" y="2367"/>
                    <a:pt x="3756" y="1976"/>
                    <a:pt x="4220" y="1903"/>
                  </a:cubicBezTo>
                  <a:lnTo>
                    <a:pt x="4220" y="1"/>
                  </a:lnTo>
                  <a:cubicBezTo>
                    <a:pt x="1878" y="74"/>
                    <a:pt x="25" y="2001"/>
                    <a:pt x="0" y="4342"/>
                  </a:cubicBezTo>
                  <a:lnTo>
                    <a:pt x="0" y="6708"/>
                  </a:lnTo>
                  <a:cubicBezTo>
                    <a:pt x="585" y="7049"/>
                    <a:pt x="1220" y="7342"/>
                    <a:pt x="1854" y="7537"/>
                  </a:cubicBezTo>
                  <a:cubicBezTo>
                    <a:pt x="2561" y="7732"/>
                    <a:pt x="3268" y="7854"/>
                    <a:pt x="4000" y="7830"/>
                  </a:cubicBezTo>
                  <a:lnTo>
                    <a:pt x="4220" y="7830"/>
                  </a:lnTo>
                  <a:lnTo>
                    <a:pt x="4220" y="6562"/>
                  </a:lnTo>
                  <a:cubicBezTo>
                    <a:pt x="3732" y="6488"/>
                    <a:pt x="3390" y="6074"/>
                    <a:pt x="3390" y="558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9"/>
            <p:cNvSpPr/>
            <p:nvPr/>
          </p:nvSpPr>
          <p:spPr>
            <a:xfrm>
              <a:off x="2806080" y="4150392"/>
              <a:ext cx="767979" cy="684792"/>
            </a:xfrm>
            <a:custGeom>
              <a:avLst/>
              <a:gdLst/>
              <a:ahLst/>
              <a:cxnLst/>
              <a:rect l="l" t="t" r="r" b="b"/>
              <a:pathLst>
                <a:path w="8732" h="7830" extrusionOk="0">
                  <a:moveTo>
                    <a:pt x="6976" y="781"/>
                  </a:moveTo>
                  <a:cubicBezTo>
                    <a:pt x="6244" y="1000"/>
                    <a:pt x="5488" y="1098"/>
                    <a:pt x="4732" y="1098"/>
                  </a:cubicBezTo>
                  <a:lnTo>
                    <a:pt x="4000" y="1098"/>
                  </a:lnTo>
                  <a:cubicBezTo>
                    <a:pt x="2585" y="1098"/>
                    <a:pt x="1220" y="732"/>
                    <a:pt x="0" y="0"/>
                  </a:cubicBezTo>
                  <a:lnTo>
                    <a:pt x="0" y="3586"/>
                  </a:lnTo>
                  <a:cubicBezTo>
                    <a:pt x="73" y="5951"/>
                    <a:pt x="2000" y="7829"/>
                    <a:pt x="4366" y="7829"/>
                  </a:cubicBezTo>
                  <a:cubicBezTo>
                    <a:pt x="6732" y="7829"/>
                    <a:pt x="8658" y="5951"/>
                    <a:pt x="8732" y="3586"/>
                  </a:cubicBezTo>
                  <a:lnTo>
                    <a:pt x="8732" y="0"/>
                  </a:lnTo>
                  <a:cubicBezTo>
                    <a:pt x="8171" y="342"/>
                    <a:pt x="7585" y="610"/>
                    <a:pt x="6976" y="7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9"/>
            <p:cNvSpPr/>
            <p:nvPr/>
          </p:nvSpPr>
          <p:spPr>
            <a:xfrm>
              <a:off x="3505371" y="4248519"/>
              <a:ext cx="34388" cy="266658"/>
            </a:xfrm>
            <a:custGeom>
              <a:avLst/>
              <a:gdLst/>
              <a:ahLst/>
              <a:cxnLst/>
              <a:rect l="l" t="t" r="r" b="b"/>
              <a:pathLst>
                <a:path w="391" h="3049" extrusionOk="0">
                  <a:moveTo>
                    <a:pt x="0" y="195"/>
                  </a:moveTo>
                  <a:cubicBezTo>
                    <a:pt x="0" y="98"/>
                    <a:pt x="98" y="0"/>
                    <a:pt x="195" y="0"/>
                  </a:cubicBezTo>
                  <a:cubicBezTo>
                    <a:pt x="317" y="0"/>
                    <a:pt x="390" y="98"/>
                    <a:pt x="390" y="195"/>
                  </a:cubicBezTo>
                  <a:lnTo>
                    <a:pt x="390" y="1927"/>
                  </a:lnTo>
                  <a:cubicBezTo>
                    <a:pt x="390" y="2025"/>
                    <a:pt x="317" y="2122"/>
                    <a:pt x="195" y="2122"/>
                  </a:cubicBezTo>
                  <a:cubicBezTo>
                    <a:pt x="98" y="2122"/>
                    <a:pt x="0" y="2025"/>
                    <a:pt x="0" y="1927"/>
                  </a:cubicBezTo>
                  <a:close/>
                  <a:moveTo>
                    <a:pt x="0" y="2537"/>
                  </a:moveTo>
                  <a:cubicBezTo>
                    <a:pt x="0" y="2439"/>
                    <a:pt x="98" y="2342"/>
                    <a:pt x="195" y="2342"/>
                  </a:cubicBezTo>
                  <a:cubicBezTo>
                    <a:pt x="317" y="2342"/>
                    <a:pt x="390" y="2439"/>
                    <a:pt x="390" y="2537"/>
                  </a:cubicBezTo>
                  <a:lnTo>
                    <a:pt x="390" y="2854"/>
                  </a:lnTo>
                  <a:cubicBezTo>
                    <a:pt x="390" y="2951"/>
                    <a:pt x="317" y="3049"/>
                    <a:pt x="195" y="3049"/>
                  </a:cubicBezTo>
                  <a:cubicBezTo>
                    <a:pt x="73" y="3049"/>
                    <a:pt x="0" y="2951"/>
                    <a:pt x="0" y="28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9"/>
            <p:cNvSpPr/>
            <p:nvPr/>
          </p:nvSpPr>
          <p:spPr>
            <a:xfrm>
              <a:off x="3202911" y="3533904"/>
              <a:ext cx="371149" cy="633630"/>
            </a:xfrm>
            <a:custGeom>
              <a:avLst/>
              <a:gdLst/>
              <a:ahLst/>
              <a:cxnLst/>
              <a:rect l="l" t="t" r="r" b="b"/>
              <a:pathLst>
                <a:path w="4220" h="7245" extrusionOk="0">
                  <a:moveTo>
                    <a:pt x="3610" y="4635"/>
                  </a:moveTo>
                  <a:lnTo>
                    <a:pt x="3610" y="7001"/>
                  </a:lnTo>
                  <a:cubicBezTo>
                    <a:pt x="3464" y="7098"/>
                    <a:pt x="3317" y="7171"/>
                    <a:pt x="3171" y="7244"/>
                  </a:cubicBezTo>
                  <a:cubicBezTo>
                    <a:pt x="3537" y="7098"/>
                    <a:pt x="3878" y="6903"/>
                    <a:pt x="4220" y="6708"/>
                  </a:cubicBezTo>
                  <a:lnTo>
                    <a:pt x="4220" y="4342"/>
                  </a:lnTo>
                  <a:cubicBezTo>
                    <a:pt x="4195" y="2001"/>
                    <a:pt x="2342" y="74"/>
                    <a:pt x="0" y="1"/>
                  </a:cubicBezTo>
                  <a:lnTo>
                    <a:pt x="0" y="342"/>
                  </a:lnTo>
                  <a:cubicBezTo>
                    <a:pt x="2073" y="732"/>
                    <a:pt x="3586" y="2537"/>
                    <a:pt x="3610" y="4635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9"/>
            <p:cNvSpPr/>
            <p:nvPr/>
          </p:nvSpPr>
          <p:spPr>
            <a:xfrm>
              <a:off x="3329471" y="4150392"/>
              <a:ext cx="246788" cy="667738"/>
            </a:xfrm>
            <a:custGeom>
              <a:avLst/>
              <a:gdLst/>
              <a:ahLst/>
              <a:cxnLst/>
              <a:rect l="l" t="t" r="r" b="b"/>
              <a:pathLst>
                <a:path w="2806" h="7635" extrusionOk="0">
                  <a:moveTo>
                    <a:pt x="2781" y="0"/>
                  </a:moveTo>
                  <a:cubicBezTo>
                    <a:pt x="2586" y="122"/>
                    <a:pt x="2366" y="244"/>
                    <a:pt x="2171" y="342"/>
                  </a:cubicBezTo>
                  <a:lnTo>
                    <a:pt x="2171" y="1122"/>
                  </a:lnTo>
                  <a:lnTo>
                    <a:pt x="2195" y="1122"/>
                  </a:lnTo>
                  <a:cubicBezTo>
                    <a:pt x="2317" y="1122"/>
                    <a:pt x="2390" y="1220"/>
                    <a:pt x="2390" y="1317"/>
                  </a:cubicBezTo>
                  <a:lnTo>
                    <a:pt x="2390" y="3049"/>
                  </a:lnTo>
                  <a:cubicBezTo>
                    <a:pt x="2390" y="3147"/>
                    <a:pt x="2317" y="3244"/>
                    <a:pt x="2195" y="3244"/>
                  </a:cubicBezTo>
                  <a:lnTo>
                    <a:pt x="2171" y="3244"/>
                  </a:lnTo>
                  <a:lnTo>
                    <a:pt x="2171" y="3464"/>
                  </a:lnTo>
                  <a:lnTo>
                    <a:pt x="2195" y="3464"/>
                  </a:lnTo>
                  <a:cubicBezTo>
                    <a:pt x="2317" y="3464"/>
                    <a:pt x="2390" y="3561"/>
                    <a:pt x="2390" y="3683"/>
                  </a:cubicBezTo>
                  <a:lnTo>
                    <a:pt x="2390" y="3976"/>
                  </a:lnTo>
                  <a:cubicBezTo>
                    <a:pt x="2390" y="4098"/>
                    <a:pt x="2317" y="4171"/>
                    <a:pt x="2195" y="4171"/>
                  </a:cubicBezTo>
                  <a:lnTo>
                    <a:pt x="2171" y="4171"/>
                  </a:lnTo>
                  <a:cubicBezTo>
                    <a:pt x="2049" y="5610"/>
                    <a:pt x="1244" y="6903"/>
                    <a:pt x="0" y="7634"/>
                  </a:cubicBezTo>
                  <a:cubicBezTo>
                    <a:pt x="1683" y="6976"/>
                    <a:pt x="2781" y="5366"/>
                    <a:pt x="2805" y="3586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9"/>
            <p:cNvSpPr/>
            <p:nvPr/>
          </p:nvSpPr>
          <p:spPr>
            <a:xfrm>
              <a:off x="3138531" y="3728060"/>
              <a:ext cx="111609" cy="373356"/>
            </a:xfrm>
            <a:custGeom>
              <a:avLst/>
              <a:gdLst/>
              <a:ahLst/>
              <a:cxnLst/>
              <a:rect l="l" t="t" r="r" b="b"/>
              <a:pathLst>
                <a:path w="1269" h="4269" extrusionOk="0">
                  <a:moveTo>
                    <a:pt x="879" y="317"/>
                  </a:moveTo>
                  <a:lnTo>
                    <a:pt x="879" y="3049"/>
                  </a:lnTo>
                  <a:cubicBezTo>
                    <a:pt x="879" y="3439"/>
                    <a:pt x="586" y="3732"/>
                    <a:pt x="220" y="3732"/>
                  </a:cubicBezTo>
                  <a:cubicBezTo>
                    <a:pt x="147" y="3732"/>
                    <a:pt x="74" y="3732"/>
                    <a:pt x="1" y="3707"/>
                  </a:cubicBezTo>
                  <a:cubicBezTo>
                    <a:pt x="25" y="3756"/>
                    <a:pt x="74" y="3805"/>
                    <a:pt x="123" y="3854"/>
                  </a:cubicBezTo>
                  <a:cubicBezTo>
                    <a:pt x="537" y="4268"/>
                    <a:pt x="1244" y="3976"/>
                    <a:pt x="1269" y="3366"/>
                  </a:cubicBezTo>
                  <a:lnTo>
                    <a:pt x="1269" y="634"/>
                  </a:lnTo>
                  <a:cubicBezTo>
                    <a:pt x="1269" y="464"/>
                    <a:pt x="1196" y="293"/>
                    <a:pt x="1074" y="147"/>
                  </a:cubicBezTo>
                  <a:cubicBezTo>
                    <a:pt x="976" y="73"/>
                    <a:pt x="903" y="25"/>
                    <a:pt x="805" y="0"/>
                  </a:cubicBezTo>
                  <a:cubicBezTo>
                    <a:pt x="854" y="98"/>
                    <a:pt x="879" y="195"/>
                    <a:pt x="879" y="31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>
          <a:extLst>
            <a:ext uri="{FF2B5EF4-FFF2-40B4-BE49-F238E27FC236}">
              <a16:creationId xmlns:a16="http://schemas.microsoft.com/office/drawing/2014/main" id="{5DC7746B-FF0C-A15F-D31B-36700F1246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5" name="Google Shape;565;p33">
            <a:extLst>
              <a:ext uri="{FF2B5EF4-FFF2-40B4-BE49-F238E27FC236}">
                <a16:creationId xmlns:a16="http://schemas.microsoft.com/office/drawing/2014/main" id="{64D77B04-F288-965C-C4F7-8B4E951BBF8D}"/>
              </a:ext>
            </a:extLst>
          </p:cNvPr>
          <p:cNvGrpSpPr/>
          <p:nvPr/>
        </p:nvGrpSpPr>
        <p:grpSpPr>
          <a:xfrm>
            <a:off x="6351563" y="1232223"/>
            <a:ext cx="1827475" cy="1051350"/>
            <a:chOff x="7146475" y="2190661"/>
            <a:chExt cx="1827475" cy="1051350"/>
          </a:xfrm>
        </p:grpSpPr>
        <p:sp>
          <p:nvSpPr>
            <p:cNvPr id="566" name="Google Shape;566;p33">
              <a:extLst>
                <a:ext uri="{FF2B5EF4-FFF2-40B4-BE49-F238E27FC236}">
                  <a16:creationId xmlns:a16="http://schemas.microsoft.com/office/drawing/2014/main" id="{761E614D-97B0-EBB4-B85E-C2A8D0560AD1}"/>
                </a:ext>
              </a:extLst>
            </p:cNvPr>
            <p:cNvSpPr/>
            <p:nvPr/>
          </p:nvSpPr>
          <p:spPr>
            <a:xfrm>
              <a:off x="7236650" y="2282011"/>
              <a:ext cx="1737300" cy="9600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7" name="Google Shape;567;p33">
              <a:extLst>
                <a:ext uri="{FF2B5EF4-FFF2-40B4-BE49-F238E27FC236}">
                  <a16:creationId xmlns:a16="http://schemas.microsoft.com/office/drawing/2014/main" id="{BEC7D75E-47B1-E04A-1475-FF9B19EEBED7}"/>
                </a:ext>
              </a:extLst>
            </p:cNvPr>
            <p:cNvGrpSpPr/>
            <p:nvPr/>
          </p:nvGrpSpPr>
          <p:grpSpPr>
            <a:xfrm>
              <a:off x="7146475" y="2190661"/>
              <a:ext cx="1737300" cy="960000"/>
              <a:chOff x="7146475" y="2190661"/>
              <a:chExt cx="1737300" cy="960000"/>
            </a:xfrm>
          </p:grpSpPr>
          <p:sp>
            <p:nvSpPr>
              <p:cNvPr id="568" name="Google Shape;568;p33">
                <a:extLst>
                  <a:ext uri="{FF2B5EF4-FFF2-40B4-BE49-F238E27FC236}">
                    <a16:creationId xmlns:a16="http://schemas.microsoft.com/office/drawing/2014/main" id="{14E1AEA0-2E0E-17DC-DF43-A496468C023B}"/>
                  </a:ext>
                </a:extLst>
              </p:cNvPr>
              <p:cNvSpPr/>
              <p:nvPr/>
            </p:nvSpPr>
            <p:spPr>
              <a:xfrm>
                <a:off x="7146475" y="2190661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69" name="Google Shape;569;p33">
                <a:extLst>
                  <a:ext uri="{FF2B5EF4-FFF2-40B4-BE49-F238E27FC236}">
                    <a16:creationId xmlns:a16="http://schemas.microsoft.com/office/drawing/2014/main" id="{7B808A2B-1BF8-51D5-2476-5739615C43B8}"/>
                  </a:ext>
                </a:extLst>
              </p:cNvPr>
              <p:cNvCxnSpPr/>
              <p:nvPr/>
            </p:nvCxnSpPr>
            <p:spPr>
              <a:xfrm>
                <a:off x="7151600" y="2373361"/>
                <a:ext cx="1724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70" name="Google Shape;570;p33">
              <a:extLst>
                <a:ext uri="{FF2B5EF4-FFF2-40B4-BE49-F238E27FC236}">
                  <a16:creationId xmlns:a16="http://schemas.microsoft.com/office/drawing/2014/main" id="{FCAE5B18-B313-85F6-0886-CEBE1C48F87B}"/>
                </a:ext>
              </a:extLst>
            </p:cNvPr>
            <p:cNvGrpSpPr/>
            <p:nvPr/>
          </p:nvGrpSpPr>
          <p:grpSpPr>
            <a:xfrm>
              <a:off x="7300659" y="2505003"/>
              <a:ext cx="1428933" cy="514595"/>
              <a:chOff x="7235888" y="1483625"/>
              <a:chExt cx="1428933" cy="514595"/>
            </a:xfrm>
          </p:grpSpPr>
          <p:sp>
            <p:nvSpPr>
              <p:cNvPr id="571" name="Google Shape;571;p33">
                <a:extLst>
                  <a:ext uri="{FF2B5EF4-FFF2-40B4-BE49-F238E27FC236}">
                    <a16:creationId xmlns:a16="http://schemas.microsoft.com/office/drawing/2014/main" id="{79599827-CDC7-18C1-C5A6-14454D1AD5B8}"/>
                  </a:ext>
                </a:extLst>
              </p:cNvPr>
              <p:cNvSpPr/>
              <p:nvPr/>
            </p:nvSpPr>
            <p:spPr>
              <a:xfrm>
                <a:off x="7235888" y="1871400"/>
                <a:ext cx="1428933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37658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35999" y="3342"/>
                    </a:lnTo>
                    <a:cubicBezTo>
                      <a:pt x="36902" y="3342"/>
                      <a:pt x="37658" y="2586"/>
                      <a:pt x="37658" y="1659"/>
                    </a:cubicBezTo>
                    <a:cubicBezTo>
                      <a:pt x="37658" y="732"/>
                      <a:pt x="36902" y="1"/>
                      <a:pt x="35999" y="1"/>
                    </a:cubicBez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33">
                <a:extLst>
                  <a:ext uri="{FF2B5EF4-FFF2-40B4-BE49-F238E27FC236}">
                    <a16:creationId xmlns:a16="http://schemas.microsoft.com/office/drawing/2014/main" id="{8E93C745-F2E7-B05B-8B75-730937C9A3B7}"/>
                  </a:ext>
                </a:extLst>
              </p:cNvPr>
              <p:cNvSpPr/>
              <p:nvPr/>
            </p:nvSpPr>
            <p:spPr>
              <a:xfrm>
                <a:off x="7235888" y="1871400"/>
                <a:ext cx="878275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23146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23146" y="3342"/>
                    </a:lnTo>
                    <a:lnTo>
                      <a:pt x="23146" y="1"/>
                    </a:ln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33">
                <a:extLst>
                  <a:ext uri="{FF2B5EF4-FFF2-40B4-BE49-F238E27FC236}">
                    <a16:creationId xmlns:a16="http://schemas.microsoft.com/office/drawing/2014/main" id="{309A7BC1-8F5D-EA84-9ED0-A0AD67592542}"/>
                  </a:ext>
                </a:extLst>
              </p:cNvPr>
              <p:cNvSpPr/>
              <p:nvPr/>
            </p:nvSpPr>
            <p:spPr>
              <a:xfrm>
                <a:off x="7813392" y="1483625"/>
                <a:ext cx="601580" cy="327677"/>
              </a:xfrm>
              <a:custGeom>
                <a:avLst/>
                <a:gdLst/>
                <a:ahLst/>
                <a:cxnLst/>
                <a:rect l="l" t="t" r="r" b="b"/>
                <a:pathLst>
                  <a:path w="15854" h="8635" extrusionOk="0">
                    <a:moveTo>
                      <a:pt x="0" y="0"/>
                    </a:moveTo>
                    <a:lnTo>
                      <a:pt x="0" y="6927"/>
                    </a:lnTo>
                    <a:lnTo>
                      <a:pt x="6415" y="6927"/>
                    </a:lnTo>
                    <a:cubicBezTo>
                      <a:pt x="6707" y="6927"/>
                      <a:pt x="7000" y="7098"/>
                      <a:pt x="7171" y="7366"/>
                    </a:cubicBezTo>
                    <a:lnTo>
                      <a:pt x="7927" y="8634"/>
                    </a:lnTo>
                    <a:lnTo>
                      <a:pt x="8683" y="7366"/>
                    </a:lnTo>
                    <a:cubicBezTo>
                      <a:pt x="8829" y="7098"/>
                      <a:pt x="9122" y="6927"/>
                      <a:pt x="9415" y="6927"/>
                    </a:cubicBezTo>
                    <a:lnTo>
                      <a:pt x="15854" y="6927"/>
                    </a:lnTo>
                    <a:lnTo>
                      <a:pt x="1585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3">
                <a:extLst>
                  <a:ext uri="{FF2B5EF4-FFF2-40B4-BE49-F238E27FC236}">
                    <a16:creationId xmlns:a16="http://schemas.microsoft.com/office/drawing/2014/main" id="{9EA1700E-CD65-A27E-41A2-1A14512FAC73}"/>
                  </a:ext>
                </a:extLst>
              </p:cNvPr>
              <p:cNvSpPr/>
              <p:nvPr/>
            </p:nvSpPr>
            <p:spPr>
              <a:xfrm>
                <a:off x="7913912" y="1585322"/>
                <a:ext cx="396487" cy="56656"/>
              </a:xfrm>
              <a:custGeom>
                <a:avLst/>
                <a:gdLst/>
                <a:ahLst/>
                <a:cxnLst/>
                <a:rect l="l" t="t" r="r" b="b"/>
                <a:pathLst>
                  <a:path w="10449" h="1493" extrusionOk="0">
                    <a:moveTo>
                      <a:pt x="966" y="1"/>
                    </a:moveTo>
                    <a:cubicBezTo>
                      <a:pt x="1" y="1"/>
                      <a:pt x="8" y="1492"/>
                      <a:pt x="988" y="1492"/>
                    </a:cubicBezTo>
                    <a:cubicBezTo>
                      <a:pt x="1003" y="1492"/>
                      <a:pt x="1018" y="1492"/>
                      <a:pt x="1034" y="1491"/>
                    </a:cubicBezTo>
                    <a:lnTo>
                      <a:pt x="9522" y="1491"/>
                    </a:lnTo>
                    <a:cubicBezTo>
                      <a:pt x="10448" y="1418"/>
                      <a:pt x="10448" y="52"/>
                      <a:pt x="9522" y="3"/>
                    </a:cubicBezTo>
                    <a:lnTo>
                      <a:pt x="1034" y="3"/>
                    </a:lnTo>
                    <a:cubicBezTo>
                      <a:pt x="1011" y="2"/>
                      <a:pt x="988" y="1"/>
                      <a:pt x="9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75" name="Google Shape;575;p33">
            <a:extLst>
              <a:ext uri="{FF2B5EF4-FFF2-40B4-BE49-F238E27FC236}">
                <a16:creationId xmlns:a16="http://schemas.microsoft.com/office/drawing/2014/main" id="{61026068-FE7F-4C32-A81B-581F8EB183C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57400" y="1680088"/>
            <a:ext cx="50292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Listas</a:t>
            </a:r>
            <a:endParaRPr dirty="0"/>
          </a:p>
        </p:txBody>
      </p:sp>
      <p:sp>
        <p:nvSpPr>
          <p:cNvPr id="576" name="Google Shape;576;p33">
            <a:extLst>
              <a:ext uri="{FF2B5EF4-FFF2-40B4-BE49-F238E27FC236}">
                <a16:creationId xmlns:a16="http://schemas.microsoft.com/office/drawing/2014/main" id="{DAF6A426-B22A-04F2-86D0-8D4CBBAEDFE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055392" y="2298151"/>
            <a:ext cx="5326622" cy="11235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Variables del tipo lista pueden contener diversos elementos en su interior y se pueden recorrer con ciclos.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Una lista vacia se define como Lista_Ejemplo = []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Uno puede añadirle elementos (.append()), eliminar elementos (.remove() o .pop()), crear sublistas (Lista[n:m]), ordenar (sort()), entre otras cosas.</a:t>
            </a:r>
          </a:p>
        </p:txBody>
      </p:sp>
      <p:grpSp>
        <p:nvGrpSpPr>
          <p:cNvPr id="577" name="Google Shape;577;p33">
            <a:extLst>
              <a:ext uri="{FF2B5EF4-FFF2-40B4-BE49-F238E27FC236}">
                <a16:creationId xmlns:a16="http://schemas.microsoft.com/office/drawing/2014/main" id="{DFC10EB2-D005-7F57-FB49-9FDCF4C16DF3}"/>
              </a:ext>
            </a:extLst>
          </p:cNvPr>
          <p:cNvGrpSpPr/>
          <p:nvPr/>
        </p:nvGrpSpPr>
        <p:grpSpPr>
          <a:xfrm>
            <a:off x="463651" y="1220603"/>
            <a:ext cx="502899" cy="502899"/>
            <a:chOff x="858700" y="1967475"/>
            <a:chExt cx="605100" cy="605100"/>
          </a:xfrm>
        </p:grpSpPr>
        <p:sp>
          <p:nvSpPr>
            <p:cNvPr id="578" name="Google Shape;578;p33">
              <a:extLst>
                <a:ext uri="{FF2B5EF4-FFF2-40B4-BE49-F238E27FC236}">
                  <a16:creationId xmlns:a16="http://schemas.microsoft.com/office/drawing/2014/main" id="{A19B40D4-EAB4-789D-F7D4-EA2A4D694E51}"/>
                </a:ext>
              </a:extLst>
            </p:cNvPr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3">
              <a:extLst>
                <a:ext uri="{FF2B5EF4-FFF2-40B4-BE49-F238E27FC236}">
                  <a16:creationId xmlns:a16="http://schemas.microsoft.com/office/drawing/2014/main" id="{81C22400-18F8-DE2F-D2CB-BA7FB16B1897}"/>
                </a:ext>
              </a:extLst>
            </p:cNvPr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0" name="Google Shape;580;p33">
            <a:extLst>
              <a:ext uri="{FF2B5EF4-FFF2-40B4-BE49-F238E27FC236}">
                <a16:creationId xmlns:a16="http://schemas.microsoft.com/office/drawing/2014/main" id="{17E153B6-E315-418E-9D6A-F4815751BDFF}"/>
              </a:ext>
            </a:extLst>
          </p:cNvPr>
          <p:cNvGrpSpPr/>
          <p:nvPr/>
        </p:nvGrpSpPr>
        <p:grpSpPr>
          <a:xfrm>
            <a:off x="463651" y="1906497"/>
            <a:ext cx="502800" cy="502800"/>
            <a:chOff x="7014301" y="2017350"/>
            <a:chExt cx="502800" cy="502800"/>
          </a:xfrm>
        </p:grpSpPr>
        <p:sp>
          <p:nvSpPr>
            <p:cNvPr id="581" name="Google Shape;581;p33">
              <a:extLst>
                <a:ext uri="{FF2B5EF4-FFF2-40B4-BE49-F238E27FC236}">
                  <a16:creationId xmlns:a16="http://schemas.microsoft.com/office/drawing/2014/main" id="{C9C7305E-C532-72A9-CAAB-7AD1F01841A4}"/>
                </a:ext>
              </a:extLst>
            </p:cNvPr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3">
              <a:extLst>
                <a:ext uri="{FF2B5EF4-FFF2-40B4-BE49-F238E27FC236}">
                  <a16:creationId xmlns:a16="http://schemas.microsoft.com/office/drawing/2014/main" id="{2C73A383-4313-2588-E517-849F62EE2880}"/>
                </a:ext>
              </a:extLst>
            </p:cNvPr>
            <p:cNvSpPr/>
            <p:nvPr/>
          </p:nvSpPr>
          <p:spPr>
            <a:xfrm>
              <a:off x="7095012" y="2108734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Google Shape;583;p33">
            <a:extLst>
              <a:ext uri="{FF2B5EF4-FFF2-40B4-BE49-F238E27FC236}">
                <a16:creationId xmlns:a16="http://schemas.microsoft.com/office/drawing/2014/main" id="{C6BEA83C-7E4D-104D-F3EE-B883E42163C8}"/>
              </a:ext>
            </a:extLst>
          </p:cNvPr>
          <p:cNvGrpSpPr/>
          <p:nvPr/>
        </p:nvGrpSpPr>
        <p:grpSpPr>
          <a:xfrm>
            <a:off x="463651" y="445094"/>
            <a:ext cx="629846" cy="592514"/>
            <a:chOff x="463701" y="2217961"/>
            <a:chExt cx="629846" cy="592514"/>
          </a:xfrm>
        </p:grpSpPr>
        <p:sp>
          <p:nvSpPr>
            <p:cNvPr id="584" name="Google Shape;584;p33">
              <a:extLst>
                <a:ext uri="{FF2B5EF4-FFF2-40B4-BE49-F238E27FC236}">
                  <a16:creationId xmlns:a16="http://schemas.microsoft.com/office/drawing/2014/main" id="{BB2D1F92-A28B-FE04-897C-F8331EFFC863}"/>
                </a:ext>
              </a:extLst>
            </p:cNvPr>
            <p:cNvSpPr/>
            <p:nvPr/>
          </p:nvSpPr>
          <p:spPr>
            <a:xfrm>
              <a:off x="463701" y="2307675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3">
              <a:extLst>
                <a:ext uri="{FF2B5EF4-FFF2-40B4-BE49-F238E27FC236}">
                  <a16:creationId xmlns:a16="http://schemas.microsoft.com/office/drawing/2014/main" id="{0D334EEB-B4B1-CA46-D760-A8ECC85C1E3E}"/>
                </a:ext>
              </a:extLst>
            </p:cNvPr>
            <p:cNvSpPr/>
            <p:nvPr/>
          </p:nvSpPr>
          <p:spPr>
            <a:xfrm>
              <a:off x="545925" y="2446300"/>
              <a:ext cx="338328" cy="225549"/>
            </a:xfrm>
            <a:custGeom>
              <a:avLst/>
              <a:gdLst/>
              <a:ahLst/>
              <a:cxnLst/>
              <a:rect l="l" t="t" r="r" b="b"/>
              <a:pathLst>
                <a:path w="8708" h="5806" extrusionOk="0">
                  <a:moveTo>
                    <a:pt x="757" y="1"/>
                  </a:moveTo>
                  <a:cubicBezTo>
                    <a:pt x="342" y="1"/>
                    <a:pt x="1" y="342"/>
                    <a:pt x="1" y="757"/>
                  </a:cubicBezTo>
                  <a:lnTo>
                    <a:pt x="1" y="5049"/>
                  </a:lnTo>
                  <a:cubicBezTo>
                    <a:pt x="1" y="5464"/>
                    <a:pt x="342" y="5806"/>
                    <a:pt x="757" y="5806"/>
                  </a:cubicBezTo>
                  <a:lnTo>
                    <a:pt x="7952" y="5806"/>
                  </a:lnTo>
                  <a:cubicBezTo>
                    <a:pt x="8366" y="5806"/>
                    <a:pt x="8708" y="5464"/>
                    <a:pt x="8708" y="5049"/>
                  </a:cubicBezTo>
                  <a:lnTo>
                    <a:pt x="8708" y="757"/>
                  </a:lnTo>
                  <a:cubicBezTo>
                    <a:pt x="8708" y="342"/>
                    <a:pt x="8366" y="1"/>
                    <a:pt x="7952" y="1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3">
              <a:extLst>
                <a:ext uri="{FF2B5EF4-FFF2-40B4-BE49-F238E27FC236}">
                  <a16:creationId xmlns:a16="http://schemas.microsoft.com/office/drawing/2014/main" id="{F4E80EEC-DB48-6D35-3336-BA61AF51A61C}"/>
                </a:ext>
              </a:extLst>
            </p:cNvPr>
            <p:cNvSpPr/>
            <p:nvPr/>
          </p:nvSpPr>
          <p:spPr>
            <a:xfrm>
              <a:off x="555887" y="2446307"/>
              <a:ext cx="318435" cy="106170"/>
            </a:xfrm>
            <a:custGeom>
              <a:avLst/>
              <a:gdLst/>
              <a:ahLst/>
              <a:cxnLst/>
              <a:rect l="l" t="t" r="r" b="b"/>
              <a:pathLst>
                <a:path w="8196" h="2733" extrusionOk="0">
                  <a:moveTo>
                    <a:pt x="1" y="1"/>
                  </a:moveTo>
                  <a:lnTo>
                    <a:pt x="3659" y="2586"/>
                  </a:lnTo>
                  <a:cubicBezTo>
                    <a:pt x="3794" y="2684"/>
                    <a:pt x="3946" y="2733"/>
                    <a:pt x="4098" y="2733"/>
                  </a:cubicBezTo>
                  <a:cubicBezTo>
                    <a:pt x="4251" y="2733"/>
                    <a:pt x="4403" y="2684"/>
                    <a:pt x="4537" y="2586"/>
                  </a:cubicBezTo>
                  <a:lnTo>
                    <a:pt x="8196" y="1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7" name="Google Shape;587;p33">
              <a:extLst>
                <a:ext uri="{FF2B5EF4-FFF2-40B4-BE49-F238E27FC236}">
                  <a16:creationId xmlns:a16="http://schemas.microsoft.com/office/drawing/2014/main" id="{F0761E57-8B6F-1086-1626-F2487B2B4B23}"/>
                </a:ext>
              </a:extLst>
            </p:cNvPr>
            <p:cNvGrpSpPr/>
            <p:nvPr/>
          </p:nvGrpSpPr>
          <p:grpSpPr>
            <a:xfrm>
              <a:off x="773496" y="2217961"/>
              <a:ext cx="320051" cy="298703"/>
              <a:chOff x="1023863" y="2896525"/>
              <a:chExt cx="240875" cy="219425"/>
            </a:xfrm>
          </p:grpSpPr>
          <p:sp>
            <p:nvSpPr>
              <p:cNvPr id="588" name="Google Shape;588;p33">
                <a:extLst>
                  <a:ext uri="{FF2B5EF4-FFF2-40B4-BE49-F238E27FC236}">
                    <a16:creationId xmlns:a16="http://schemas.microsoft.com/office/drawing/2014/main" id="{BFC3857C-64A9-9619-6021-60E682A6AE89}"/>
                  </a:ext>
                </a:extLst>
              </p:cNvPr>
              <p:cNvSpPr/>
              <p:nvPr/>
            </p:nvSpPr>
            <p:spPr>
              <a:xfrm>
                <a:off x="1023863" y="2896525"/>
                <a:ext cx="240875" cy="219425"/>
              </a:xfrm>
              <a:custGeom>
                <a:avLst/>
                <a:gdLst/>
                <a:ahLst/>
                <a:cxnLst/>
                <a:rect l="l" t="t" r="r" b="b"/>
                <a:pathLst>
                  <a:path w="9635" h="8777" extrusionOk="0">
                    <a:moveTo>
                      <a:pt x="4811" y="1"/>
                    </a:moveTo>
                    <a:cubicBezTo>
                      <a:pt x="2818" y="1"/>
                      <a:pt x="1017" y="1364"/>
                      <a:pt x="537" y="3389"/>
                    </a:cubicBezTo>
                    <a:cubicBezTo>
                      <a:pt x="0" y="5754"/>
                      <a:pt x="1464" y="8096"/>
                      <a:pt x="3805" y="8657"/>
                    </a:cubicBezTo>
                    <a:cubicBezTo>
                      <a:pt x="4147" y="8738"/>
                      <a:pt x="4488" y="8776"/>
                      <a:pt x="4824" y="8776"/>
                    </a:cubicBezTo>
                    <a:cubicBezTo>
                      <a:pt x="6816" y="8776"/>
                      <a:pt x="8614" y="7413"/>
                      <a:pt x="9073" y="5388"/>
                    </a:cubicBezTo>
                    <a:cubicBezTo>
                      <a:pt x="9634" y="3047"/>
                      <a:pt x="8171" y="681"/>
                      <a:pt x="5830" y="120"/>
                    </a:cubicBezTo>
                    <a:cubicBezTo>
                      <a:pt x="5488" y="39"/>
                      <a:pt x="5147" y="1"/>
                      <a:pt x="48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3">
                <a:extLst>
                  <a:ext uri="{FF2B5EF4-FFF2-40B4-BE49-F238E27FC236}">
                    <a16:creationId xmlns:a16="http://schemas.microsoft.com/office/drawing/2014/main" id="{E4A8C2E3-6D35-278D-2A19-C000368CBE58}"/>
                  </a:ext>
                </a:extLst>
              </p:cNvPr>
              <p:cNvSpPr/>
              <p:nvPr/>
            </p:nvSpPr>
            <p:spPr>
              <a:xfrm>
                <a:off x="1111105" y="2959275"/>
                <a:ext cx="54900" cy="93925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3757" extrusionOk="0">
                    <a:moveTo>
                      <a:pt x="1268" y="0"/>
                    </a:moveTo>
                    <a:lnTo>
                      <a:pt x="0" y="1049"/>
                    </a:lnTo>
                    <a:lnTo>
                      <a:pt x="512" y="1708"/>
                    </a:lnTo>
                    <a:lnTo>
                      <a:pt x="951" y="1342"/>
                    </a:lnTo>
                    <a:cubicBezTo>
                      <a:pt x="1024" y="1269"/>
                      <a:pt x="1098" y="1195"/>
                      <a:pt x="1171" y="1098"/>
                    </a:cubicBezTo>
                    <a:lnTo>
                      <a:pt x="1171" y="1756"/>
                    </a:lnTo>
                    <a:lnTo>
                      <a:pt x="1171" y="3756"/>
                    </a:lnTo>
                    <a:lnTo>
                      <a:pt x="2195" y="3756"/>
                    </a:lnTo>
                    <a:lnTo>
                      <a:pt x="21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90" name="Google Shape;590;p33">
            <a:extLst>
              <a:ext uri="{FF2B5EF4-FFF2-40B4-BE49-F238E27FC236}">
                <a16:creationId xmlns:a16="http://schemas.microsoft.com/office/drawing/2014/main" id="{2D555C53-EFB9-DC9C-C91D-AE45D34AB84A}"/>
              </a:ext>
            </a:extLst>
          </p:cNvPr>
          <p:cNvSpPr txBox="1"/>
          <p:nvPr/>
        </p:nvSpPr>
        <p:spPr>
          <a:xfrm>
            <a:off x="1646925" y="3755475"/>
            <a:ext cx="1188600" cy="3657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Meet us</a:t>
            </a:r>
            <a:endParaRPr b="1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591" name="Google Shape;591;p33">
            <a:extLst>
              <a:ext uri="{FF2B5EF4-FFF2-40B4-BE49-F238E27FC236}">
                <a16:creationId xmlns:a16="http://schemas.microsoft.com/office/drawing/2014/main" id="{D5CF20B1-1B74-1A17-353D-E8F8C7F18526}"/>
              </a:ext>
            </a:extLst>
          </p:cNvPr>
          <p:cNvSpPr/>
          <p:nvPr/>
        </p:nvSpPr>
        <p:spPr>
          <a:xfrm rot="-2700000">
            <a:off x="2645303" y="3927767"/>
            <a:ext cx="365716" cy="365716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33">
            <a:extLst>
              <a:ext uri="{FF2B5EF4-FFF2-40B4-BE49-F238E27FC236}">
                <a16:creationId xmlns:a16="http://schemas.microsoft.com/office/drawing/2014/main" id="{A773DA76-9789-9853-21CA-387A0A263AF8}"/>
              </a:ext>
            </a:extLst>
          </p:cNvPr>
          <p:cNvSpPr/>
          <p:nvPr/>
        </p:nvSpPr>
        <p:spPr>
          <a:xfrm>
            <a:off x="1646925" y="138165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33">
            <a:extLst>
              <a:ext uri="{FF2B5EF4-FFF2-40B4-BE49-F238E27FC236}">
                <a16:creationId xmlns:a16="http://schemas.microsoft.com/office/drawing/2014/main" id="{65BCFFAE-C220-0FD5-B519-82321DC7708C}"/>
              </a:ext>
            </a:extLst>
          </p:cNvPr>
          <p:cNvSpPr/>
          <p:nvPr/>
        </p:nvSpPr>
        <p:spPr>
          <a:xfrm>
            <a:off x="7031613" y="4058207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33">
            <a:extLst>
              <a:ext uri="{FF2B5EF4-FFF2-40B4-BE49-F238E27FC236}">
                <a16:creationId xmlns:a16="http://schemas.microsoft.com/office/drawing/2014/main" id="{E0544F2C-5DEE-3C96-8923-B085D5330BA6}"/>
              </a:ext>
            </a:extLst>
          </p:cNvPr>
          <p:cNvSpPr/>
          <p:nvPr/>
        </p:nvSpPr>
        <p:spPr>
          <a:xfrm>
            <a:off x="6799273" y="3909555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5" name="Google Shape;595;p33">
            <a:extLst>
              <a:ext uri="{FF2B5EF4-FFF2-40B4-BE49-F238E27FC236}">
                <a16:creationId xmlns:a16="http://schemas.microsoft.com/office/drawing/2014/main" id="{88B5D8C7-A7E6-8289-4661-B7A23D32CD32}"/>
              </a:ext>
            </a:extLst>
          </p:cNvPr>
          <p:cNvGrpSpPr/>
          <p:nvPr/>
        </p:nvGrpSpPr>
        <p:grpSpPr>
          <a:xfrm>
            <a:off x="404600" y="4046486"/>
            <a:ext cx="621000" cy="621000"/>
            <a:chOff x="416300" y="4058211"/>
            <a:chExt cx="621000" cy="621000"/>
          </a:xfrm>
        </p:grpSpPr>
        <p:sp>
          <p:nvSpPr>
            <p:cNvPr id="596" name="Google Shape;596;p33">
              <a:extLst>
                <a:ext uri="{FF2B5EF4-FFF2-40B4-BE49-F238E27FC236}">
                  <a16:creationId xmlns:a16="http://schemas.microsoft.com/office/drawing/2014/main" id="{F4FA2C8F-4A9D-666F-C7C5-9EEE3CCA47D3}"/>
                </a:ext>
              </a:extLst>
            </p:cNvPr>
            <p:cNvSpPr/>
            <p:nvPr/>
          </p:nvSpPr>
          <p:spPr>
            <a:xfrm>
              <a:off x="475400" y="4117311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3">
              <a:extLst>
                <a:ext uri="{FF2B5EF4-FFF2-40B4-BE49-F238E27FC236}">
                  <a16:creationId xmlns:a16="http://schemas.microsoft.com/office/drawing/2014/main" id="{F430F4FC-9413-B35F-56F9-14500D98846D}"/>
                </a:ext>
              </a:extLst>
            </p:cNvPr>
            <p:cNvSpPr/>
            <p:nvPr/>
          </p:nvSpPr>
          <p:spPr>
            <a:xfrm rot="2700000">
              <a:off x="507243" y="4149154"/>
              <a:ext cx="439113" cy="439113"/>
            </a:xfrm>
            <a:prstGeom prst="plus">
              <a:avLst>
                <a:gd name="adj" fmla="val 42536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907590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>
          <a:extLst>
            <a:ext uri="{FF2B5EF4-FFF2-40B4-BE49-F238E27FC236}">
              <a16:creationId xmlns:a16="http://schemas.microsoft.com/office/drawing/2014/main" id="{2D260E3C-6270-7038-D1DF-4EE22AB609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5" name="Google Shape;565;p33">
            <a:extLst>
              <a:ext uri="{FF2B5EF4-FFF2-40B4-BE49-F238E27FC236}">
                <a16:creationId xmlns:a16="http://schemas.microsoft.com/office/drawing/2014/main" id="{9559E47A-D5BA-FBC5-D049-CB7F2566EE53}"/>
              </a:ext>
            </a:extLst>
          </p:cNvPr>
          <p:cNvGrpSpPr/>
          <p:nvPr/>
        </p:nvGrpSpPr>
        <p:grpSpPr>
          <a:xfrm>
            <a:off x="6351563" y="1232223"/>
            <a:ext cx="1827475" cy="1051350"/>
            <a:chOff x="7146475" y="2190661"/>
            <a:chExt cx="1827475" cy="1051350"/>
          </a:xfrm>
        </p:grpSpPr>
        <p:sp>
          <p:nvSpPr>
            <p:cNvPr id="566" name="Google Shape;566;p33">
              <a:extLst>
                <a:ext uri="{FF2B5EF4-FFF2-40B4-BE49-F238E27FC236}">
                  <a16:creationId xmlns:a16="http://schemas.microsoft.com/office/drawing/2014/main" id="{D36978E1-DC86-DBE1-B873-7AFD1125D81A}"/>
                </a:ext>
              </a:extLst>
            </p:cNvPr>
            <p:cNvSpPr/>
            <p:nvPr/>
          </p:nvSpPr>
          <p:spPr>
            <a:xfrm>
              <a:off x="7236650" y="2282011"/>
              <a:ext cx="1737300" cy="9600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7" name="Google Shape;567;p33">
              <a:extLst>
                <a:ext uri="{FF2B5EF4-FFF2-40B4-BE49-F238E27FC236}">
                  <a16:creationId xmlns:a16="http://schemas.microsoft.com/office/drawing/2014/main" id="{75466AD3-E2EF-E8E5-8FC2-E2A060C6DCA4}"/>
                </a:ext>
              </a:extLst>
            </p:cNvPr>
            <p:cNvGrpSpPr/>
            <p:nvPr/>
          </p:nvGrpSpPr>
          <p:grpSpPr>
            <a:xfrm>
              <a:off x="7146475" y="2190661"/>
              <a:ext cx="1737300" cy="960000"/>
              <a:chOff x="7146475" y="2190661"/>
              <a:chExt cx="1737300" cy="960000"/>
            </a:xfrm>
          </p:grpSpPr>
          <p:sp>
            <p:nvSpPr>
              <p:cNvPr id="568" name="Google Shape;568;p33">
                <a:extLst>
                  <a:ext uri="{FF2B5EF4-FFF2-40B4-BE49-F238E27FC236}">
                    <a16:creationId xmlns:a16="http://schemas.microsoft.com/office/drawing/2014/main" id="{3FB73337-EF78-8AA0-2CD4-6C65C22562D6}"/>
                  </a:ext>
                </a:extLst>
              </p:cNvPr>
              <p:cNvSpPr/>
              <p:nvPr/>
            </p:nvSpPr>
            <p:spPr>
              <a:xfrm>
                <a:off x="7146475" y="2190661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69" name="Google Shape;569;p33">
                <a:extLst>
                  <a:ext uri="{FF2B5EF4-FFF2-40B4-BE49-F238E27FC236}">
                    <a16:creationId xmlns:a16="http://schemas.microsoft.com/office/drawing/2014/main" id="{8A8A8657-AB70-FFEB-B555-DB254032EAC7}"/>
                  </a:ext>
                </a:extLst>
              </p:cNvPr>
              <p:cNvCxnSpPr/>
              <p:nvPr/>
            </p:nvCxnSpPr>
            <p:spPr>
              <a:xfrm>
                <a:off x="7151600" y="2373361"/>
                <a:ext cx="1724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70" name="Google Shape;570;p33">
              <a:extLst>
                <a:ext uri="{FF2B5EF4-FFF2-40B4-BE49-F238E27FC236}">
                  <a16:creationId xmlns:a16="http://schemas.microsoft.com/office/drawing/2014/main" id="{669D22B1-5E23-5A07-6230-413BD491128A}"/>
                </a:ext>
              </a:extLst>
            </p:cNvPr>
            <p:cNvGrpSpPr/>
            <p:nvPr/>
          </p:nvGrpSpPr>
          <p:grpSpPr>
            <a:xfrm>
              <a:off x="7300659" y="2505003"/>
              <a:ext cx="1428933" cy="514595"/>
              <a:chOff x="7235888" y="1483625"/>
              <a:chExt cx="1428933" cy="514595"/>
            </a:xfrm>
          </p:grpSpPr>
          <p:sp>
            <p:nvSpPr>
              <p:cNvPr id="571" name="Google Shape;571;p33">
                <a:extLst>
                  <a:ext uri="{FF2B5EF4-FFF2-40B4-BE49-F238E27FC236}">
                    <a16:creationId xmlns:a16="http://schemas.microsoft.com/office/drawing/2014/main" id="{338AA40C-DFB0-7D8C-4B91-510BF3C19BA3}"/>
                  </a:ext>
                </a:extLst>
              </p:cNvPr>
              <p:cNvSpPr/>
              <p:nvPr/>
            </p:nvSpPr>
            <p:spPr>
              <a:xfrm>
                <a:off x="7235888" y="1871400"/>
                <a:ext cx="1428933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37658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35999" y="3342"/>
                    </a:lnTo>
                    <a:cubicBezTo>
                      <a:pt x="36902" y="3342"/>
                      <a:pt x="37658" y="2586"/>
                      <a:pt x="37658" y="1659"/>
                    </a:cubicBezTo>
                    <a:cubicBezTo>
                      <a:pt x="37658" y="732"/>
                      <a:pt x="36902" y="1"/>
                      <a:pt x="35999" y="1"/>
                    </a:cubicBez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33">
                <a:extLst>
                  <a:ext uri="{FF2B5EF4-FFF2-40B4-BE49-F238E27FC236}">
                    <a16:creationId xmlns:a16="http://schemas.microsoft.com/office/drawing/2014/main" id="{A114046D-9999-435D-958D-410ACAC89B29}"/>
                  </a:ext>
                </a:extLst>
              </p:cNvPr>
              <p:cNvSpPr/>
              <p:nvPr/>
            </p:nvSpPr>
            <p:spPr>
              <a:xfrm>
                <a:off x="7235888" y="1871400"/>
                <a:ext cx="878275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23146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23146" y="3342"/>
                    </a:lnTo>
                    <a:lnTo>
                      <a:pt x="23146" y="1"/>
                    </a:ln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33">
                <a:extLst>
                  <a:ext uri="{FF2B5EF4-FFF2-40B4-BE49-F238E27FC236}">
                    <a16:creationId xmlns:a16="http://schemas.microsoft.com/office/drawing/2014/main" id="{FD78777A-88C1-F068-FBAE-466DF04124B7}"/>
                  </a:ext>
                </a:extLst>
              </p:cNvPr>
              <p:cNvSpPr/>
              <p:nvPr/>
            </p:nvSpPr>
            <p:spPr>
              <a:xfrm>
                <a:off x="7813392" y="1483625"/>
                <a:ext cx="601580" cy="327677"/>
              </a:xfrm>
              <a:custGeom>
                <a:avLst/>
                <a:gdLst/>
                <a:ahLst/>
                <a:cxnLst/>
                <a:rect l="l" t="t" r="r" b="b"/>
                <a:pathLst>
                  <a:path w="15854" h="8635" extrusionOk="0">
                    <a:moveTo>
                      <a:pt x="0" y="0"/>
                    </a:moveTo>
                    <a:lnTo>
                      <a:pt x="0" y="6927"/>
                    </a:lnTo>
                    <a:lnTo>
                      <a:pt x="6415" y="6927"/>
                    </a:lnTo>
                    <a:cubicBezTo>
                      <a:pt x="6707" y="6927"/>
                      <a:pt x="7000" y="7098"/>
                      <a:pt x="7171" y="7366"/>
                    </a:cubicBezTo>
                    <a:lnTo>
                      <a:pt x="7927" y="8634"/>
                    </a:lnTo>
                    <a:lnTo>
                      <a:pt x="8683" y="7366"/>
                    </a:lnTo>
                    <a:cubicBezTo>
                      <a:pt x="8829" y="7098"/>
                      <a:pt x="9122" y="6927"/>
                      <a:pt x="9415" y="6927"/>
                    </a:cubicBezTo>
                    <a:lnTo>
                      <a:pt x="15854" y="6927"/>
                    </a:lnTo>
                    <a:lnTo>
                      <a:pt x="1585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3">
                <a:extLst>
                  <a:ext uri="{FF2B5EF4-FFF2-40B4-BE49-F238E27FC236}">
                    <a16:creationId xmlns:a16="http://schemas.microsoft.com/office/drawing/2014/main" id="{52B0ECB9-6840-C35C-5240-19C5D727940A}"/>
                  </a:ext>
                </a:extLst>
              </p:cNvPr>
              <p:cNvSpPr/>
              <p:nvPr/>
            </p:nvSpPr>
            <p:spPr>
              <a:xfrm>
                <a:off x="7913912" y="1585322"/>
                <a:ext cx="396487" cy="56656"/>
              </a:xfrm>
              <a:custGeom>
                <a:avLst/>
                <a:gdLst/>
                <a:ahLst/>
                <a:cxnLst/>
                <a:rect l="l" t="t" r="r" b="b"/>
                <a:pathLst>
                  <a:path w="10449" h="1493" extrusionOk="0">
                    <a:moveTo>
                      <a:pt x="966" y="1"/>
                    </a:moveTo>
                    <a:cubicBezTo>
                      <a:pt x="1" y="1"/>
                      <a:pt x="8" y="1492"/>
                      <a:pt x="988" y="1492"/>
                    </a:cubicBezTo>
                    <a:cubicBezTo>
                      <a:pt x="1003" y="1492"/>
                      <a:pt x="1018" y="1492"/>
                      <a:pt x="1034" y="1491"/>
                    </a:cubicBezTo>
                    <a:lnTo>
                      <a:pt x="9522" y="1491"/>
                    </a:lnTo>
                    <a:cubicBezTo>
                      <a:pt x="10448" y="1418"/>
                      <a:pt x="10448" y="52"/>
                      <a:pt x="9522" y="3"/>
                    </a:cubicBezTo>
                    <a:lnTo>
                      <a:pt x="1034" y="3"/>
                    </a:lnTo>
                    <a:cubicBezTo>
                      <a:pt x="1011" y="2"/>
                      <a:pt x="988" y="1"/>
                      <a:pt x="9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75" name="Google Shape;575;p33">
            <a:extLst>
              <a:ext uri="{FF2B5EF4-FFF2-40B4-BE49-F238E27FC236}">
                <a16:creationId xmlns:a16="http://schemas.microsoft.com/office/drawing/2014/main" id="{67DE26BE-2472-4ADE-8DFA-9035411A9B3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57400" y="1680088"/>
            <a:ext cx="50292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Ejercicio 1</a:t>
            </a:r>
            <a:endParaRPr dirty="0"/>
          </a:p>
        </p:txBody>
      </p:sp>
      <p:sp>
        <p:nvSpPr>
          <p:cNvPr id="576" name="Google Shape;576;p33">
            <a:extLst>
              <a:ext uri="{FF2B5EF4-FFF2-40B4-BE49-F238E27FC236}">
                <a16:creationId xmlns:a16="http://schemas.microsoft.com/office/drawing/2014/main" id="{75A41356-9D6B-3D63-78D0-4648372EA9A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79418" y="2492204"/>
            <a:ext cx="600084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Calcula el promedio de notas de un alumno, no sabes cuantas notas tiene, utiliza listas.</a:t>
            </a:r>
          </a:p>
        </p:txBody>
      </p:sp>
      <p:grpSp>
        <p:nvGrpSpPr>
          <p:cNvPr id="577" name="Google Shape;577;p33">
            <a:extLst>
              <a:ext uri="{FF2B5EF4-FFF2-40B4-BE49-F238E27FC236}">
                <a16:creationId xmlns:a16="http://schemas.microsoft.com/office/drawing/2014/main" id="{E78C2ED5-BA29-9CBC-B763-54B26E1FDC28}"/>
              </a:ext>
            </a:extLst>
          </p:cNvPr>
          <p:cNvGrpSpPr/>
          <p:nvPr/>
        </p:nvGrpSpPr>
        <p:grpSpPr>
          <a:xfrm>
            <a:off x="463651" y="1220603"/>
            <a:ext cx="502899" cy="502899"/>
            <a:chOff x="858700" y="1967475"/>
            <a:chExt cx="605100" cy="605100"/>
          </a:xfrm>
        </p:grpSpPr>
        <p:sp>
          <p:nvSpPr>
            <p:cNvPr id="578" name="Google Shape;578;p33">
              <a:extLst>
                <a:ext uri="{FF2B5EF4-FFF2-40B4-BE49-F238E27FC236}">
                  <a16:creationId xmlns:a16="http://schemas.microsoft.com/office/drawing/2014/main" id="{E2CB270C-0AEC-0542-2688-BACB5CA6EC67}"/>
                </a:ext>
              </a:extLst>
            </p:cNvPr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3">
              <a:extLst>
                <a:ext uri="{FF2B5EF4-FFF2-40B4-BE49-F238E27FC236}">
                  <a16:creationId xmlns:a16="http://schemas.microsoft.com/office/drawing/2014/main" id="{205FC7D2-2ECF-3E67-6EBE-4341FAD0174D}"/>
                </a:ext>
              </a:extLst>
            </p:cNvPr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0" name="Google Shape;580;p33">
            <a:extLst>
              <a:ext uri="{FF2B5EF4-FFF2-40B4-BE49-F238E27FC236}">
                <a16:creationId xmlns:a16="http://schemas.microsoft.com/office/drawing/2014/main" id="{222B1040-688B-1F50-4F5A-85632830D101}"/>
              </a:ext>
            </a:extLst>
          </p:cNvPr>
          <p:cNvGrpSpPr/>
          <p:nvPr/>
        </p:nvGrpSpPr>
        <p:grpSpPr>
          <a:xfrm>
            <a:off x="463651" y="1906497"/>
            <a:ext cx="502800" cy="502800"/>
            <a:chOff x="7014301" y="2017350"/>
            <a:chExt cx="502800" cy="502800"/>
          </a:xfrm>
        </p:grpSpPr>
        <p:sp>
          <p:nvSpPr>
            <p:cNvPr id="581" name="Google Shape;581;p33">
              <a:extLst>
                <a:ext uri="{FF2B5EF4-FFF2-40B4-BE49-F238E27FC236}">
                  <a16:creationId xmlns:a16="http://schemas.microsoft.com/office/drawing/2014/main" id="{441E6B19-6965-2F26-05CF-A6F5037CCB0D}"/>
                </a:ext>
              </a:extLst>
            </p:cNvPr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3">
              <a:extLst>
                <a:ext uri="{FF2B5EF4-FFF2-40B4-BE49-F238E27FC236}">
                  <a16:creationId xmlns:a16="http://schemas.microsoft.com/office/drawing/2014/main" id="{A96ECF66-C5B0-B092-714B-886068C2288B}"/>
                </a:ext>
              </a:extLst>
            </p:cNvPr>
            <p:cNvSpPr/>
            <p:nvPr/>
          </p:nvSpPr>
          <p:spPr>
            <a:xfrm>
              <a:off x="7095012" y="2108734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Google Shape;583;p33">
            <a:extLst>
              <a:ext uri="{FF2B5EF4-FFF2-40B4-BE49-F238E27FC236}">
                <a16:creationId xmlns:a16="http://schemas.microsoft.com/office/drawing/2014/main" id="{FBBE18BB-323F-CE70-4ECA-7CB56B65876F}"/>
              </a:ext>
            </a:extLst>
          </p:cNvPr>
          <p:cNvGrpSpPr/>
          <p:nvPr/>
        </p:nvGrpSpPr>
        <p:grpSpPr>
          <a:xfrm>
            <a:off x="463651" y="445094"/>
            <a:ext cx="629846" cy="592514"/>
            <a:chOff x="463701" y="2217961"/>
            <a:chExt cx="629846" cy="592514"/>
          </a:xfrm>
        </p:grpSpPr>
        <p:sp>
          <p:nvSpPr>
            <p:cNvPr id="584" name="Google Shape;584;p33">
              <a:extLst>
                <a:ext uri="{FF2B5EF4-FFF2-40B4-BE49-F238E27FC236}">
                  <a16:creationId xmlns:a16="http://schemas.microsoft.com/office/drawing/2014/main" id="{98034946-4DFB-F02F-5218-D858CA5F01A8}"/>
                </a:ext>
              </a:extLst>
            </p:cNvPr>
            <p:cNvSpPr/>
            <p:nvPr/>
          </p:nvSpPr>
          <p:spPr>
            <a:xfrm>
              <a:off x="463701" y="2307675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3">
              <a:extLst>
                <a:ext uri="{FF2B5EF4-FFF2-40B4-BE49-F238E27FC236}">
                  <a16:creationId xmlns:a16="http://schemas.microsoft.com/office/drawing/2014/main" id="{13992342-16E3-241F-1EB7-64BC79E4FDB6}"/>
                </a:ext>
              </a:extLst>
            </p:cNvPr>
            <p:cNvSpPr/>
            <p:nvPr/>
          </p:nvSpPr>
          <p:spPr>
            <a:xfrm>
              <a:off x="545925" y="2446300"/>
              <a:ext cx="338328" cy="225549"/>
            </a:xfrm>
            <a:custGeom>
              <a:avLst/>
              <a:gdLst/>
              <a:ahLst/>
              <a:cxnLst/>
              <a:rect l="l" t="t" r="r" b="b"/>
              <a:pathLst>
                <a:path w="8708" h="5806" extrusionOk="0">
                  <a:moveTo>
                    <a:pt x="757" y="1"/>
                  </a:moveTo>
                  <a:cubicBezTo>
                    <a:pt x="342" y="1"/>
                    <a:pt x="1" y="342"/>
                    <a:pt x="1" y="757"/>
                  </a:cubicBezTo>
                  <a:lnTo>
                    <a:pt x="1" y="5049"/>
                  </a:lnTo>
                  <a:cubicBezTo>
                    <a:pt x="1" y="5464"/>
                    <a:pt x="342" y="5806"/>
                    <a:pt x="757" y="5806"/>
                  </a:cubicBezTo>
                  <a:lnTo>
                    <a:pt x="7952" y="5806"/>
                  </a:lnTo>
                  <a:cubicBezTo>
                    <a:pt x="8366" y="5806"/>
                    <a:pt x="8708" y="5464"/>
                    <a:pt x="8708" y="5049"/>
                  </a:cubicBezTo>
                  <a:lnTo>
                    <a:pt x="8708" y="757"/>
                  </a:lnTo>
                  <a:cubicBezTo>
                    <a:pt x="8708" y="342"/>
                    <a:pt x="8366" y="1"/>
                    <a:pt x="7952" y="1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3">
              <a:extLst>
                <a:ext uri="{FF2B5EF4-FFF2-40B4-BE49-F238E27FC236}">
                  <a16:creationId xmlns:a16="http://schemas.microsoft.com/office/drawing/2014/main" id="{FA5202FA-42F9-EAC0-7CEF-F1262CCBA6CD}"/>
                </a:ext>
              </a:extLst>
            </p:cNvPr>
            <p:cNvSpPr/>
            <p:nvPr/>
          </p:nvSpPr>
          <p:spPr>
            <a:xfrm>
              <a:off x="555887" y="2446307"/>
              <a:ext cx="318435" cy="106170"/>
            </a:xfrm>
            <a:custGeom>
              <a:avLst/>
              <a:gdLst/>
              <a:ahLst/>
              <a:cxnLst/>
              <a:rect l="l" t="t" r="r" b="b"/>
              <a:pathLst>
                <a:path w="8196" h="2733" extrusionOk="0">
                  <a:moveTo>
                    <a:pt x="1" y="1"/>
                  </a:moveTo>
                  <a:lnTo>
                    <a:pt x="3659" y="2586"/>
                  </a:lnTo>
                  <a:cubicBezTo>
                    <a:pt x="3794" y="2684"/>
                    <a:pt x="3946" y="2733"/>
                    <a:pt x="4098" y="2733"/>
                  </a:cubicBezTo>
                  <a:cubicBezTo>
                    <a:pt x="4251" y="2733"/>
                    <a:pt x="4403" y="2684"/>
                    <a:pt x="4537" y="2586"/>
                  </a:cubicBezTo>
                  <a:lnTo>
                    <a:pt x="8196" y="1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7" name="Google Shape;587;p33">
              <a:extLst>
                <a:ext uri="{FF2B5EF4-FFF2-40B4-BE49-F238E27FC236}">
                  <a16:creationId xmlns:a16="http://schemas.microsoft.com/office/drawing/2014/main" id="{DFC5FE97-4EC5-8CF2-F37D-270C47847A80}"/>
                </a:ext>
              </a:extLst>
            </p:cNvPr>
            <p:cNvGrpSpPr/>
            <p:nvPr/>
          </p:nvGrpSpPr>
          <p:grpSpPr>
            <a:xfrm>
              <a:off x="773496" y="2217961"/>
              <a:ext cx="320051" cy="298703"/>
              <a:chOff x="1023863" y="2896525"/>
              <a:chExt cx="240875" cy="219425"/>
            </a:xfrm>
          </p:grpSpPr>
          <p:sp>
            <p:nvSpPr>
              <p:cNvPr id="588" name="Google Shape;588;p33">
                <a:extLst>
                  <a:ext uri="{FF2B5EF4-FFF2-40B4-BE49-F238E27FC236}">
                    <a16:creationId xmlns:a16="http://schemas.microsoft.com/office/drawing/2014/main" id="{99A77318-A307-52CC-B5CE-1EB92C1D5FD2}"/>
                  </a:ext>
                </a:extLst>
              </p:cNvPr>
              <p:cNvSpPr/>
              <p:nvPr/>
            </p:nvSpPr>
            <p:spPr>
              <a:xfrm>
                <a:off x="1023863" y="2896525"/>
                <a:ext cx="240875" cy="219425"/>
              </a:xfrm>
              <a:custGeom>
                <a:avLst/>
                <a:gdLst/>
                <a:ahLst/>
                <a:cxnLst/>
                <a:rect l="l" t="t" r="r" b="b"/>
                <a:pathLst>
                  <a:path w="9635" h="8777" extrusionOk="0">
                    <a:moveTo>
                      <a:pt x="4811" y="1"/>
                    </a:moveTo>
                    <a:cubicBezTo>
                      <a:pt x="2818" y="1"/>
                      <a:pt x="1017" y="1364"/>
                      <a:pt x="537" y="3389"/>
                    </a:cubicBezTo>
                    <a:cubicBezTo>
                      <a:pt x="0" y="5754"/>
                      <a:pt x="1464" y="8096"/>
                      <a:pt x="3805" y="8657"/>
                    </a:cubicBezTo>
                    <a:cubicBezTo>
                      <a:pt x="4147" y="8738"/>
                      <a:pt x="4488" y="8776"/>
                      <a:pt x="4824" y="8776"/>
                    </a:cubicBezTo>
                    <a:cubicBezTo>
                      <a:pt x="6816" y="8776"/>
                      <a:pt x="8614" y="7413"/>
                      <a:pt x="9073" y="5388"/>
                    </a:cubicBezTo>
                    <a:cubicBezTo>
                      <a:pt x="9634" y="3047"/>
                      <a:pt x="8171" y="681"/>
                      <a:pt x="5830" y="120"/>
                    </a:cubicBezTo>
                    <a:cubicBezTo>
                      <a:pt x="5488" y="39"/>
                      <a:pt x="5147" y="1"/>
                      <a:pt x="48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3">
                <a:extLst>
                  <a:ext uri="{FF2B5EF4-FFF2-40B4-BE49-F238E27FC236}">
                    <a16:creationId xmlns:a16="http://schemas.microsoft.com/office/drawing/2014/main" id="{C8E24E91-205B-728B-AEEF-E02302F1C9E2}"/>
                  </a:ext>
                </a:extLst>
              </p:cNvPr>
              <p:cNvSpPr/>
              <p:nvPr/>
            </p:nvSpPr>
            <p:spPr>
              <a:xfrm>
                <a:off x="1111105" y="2959275"/>
                <a:ext cx="54900" cy="93925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3757" extrusionOk="0">
                    <a:moveTo>
                      <a:pt x="1268" y="0"/>
                    </a:moveTo>
                    <a:lnTo>
                      <a:pt x="0" y="1049"/>
                    </a:lnTo>
                    <a:lnTo>
                      <a:pt x="512" y="1708"/>
                    </a:lnTo>
                    <a:lnTo>
                      <a:pt x="951" y="1342"/>
                    </a:lnTo>
                    <a:cubicBezTo>
                      <a:pt x="1024" y="1269"/>
                      <a:pt x="1098" y="1195"/>
                      <a:pt x="1171" y="1098"/>
                    </a:cubicBezTo>
                    <a:lnTo>
                      <a:pt x="1171" y="1756"/>
                    </a:lnTo>
                    <a:lnTo>
                      <a:pt x="1171" y="3756"/>
                    </a:lnTo>
                    <a:lnTo>
                      <a:pt x="2195" y="3756"/>
                    </a:lnTo>
                    <a:lnTo>
                      <a:pt x="21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90" name="Google Shape;590;p33">
            <a:extLst>
              <a:ext uri="{FF2B5EF4-FFF2-40B4-BE49-F238E27FC236}">
                <a16:creationId xmlns:a16="http://schemas.microsoft.com/office/drawing/2014/main" id="{1A2C1A35-5CF5-4F2A-1D11-BBBC7BD72B13}"/>
              </a:ext>
            </a:extLst>
          </p:cNvPr>
          <p:cNvSpPr txBox="1"/>
          <p:nvPr/>
        </p:nvSpPr>
        <p:spPr>
          <a:xfrm>
            <a:off x="1646925" y="3755475"/>
            <a:ext cx="1188600" cy="3657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Meet us</a:t>
            </a:r>
            <a:endParaRPr b="1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591" name="Google Shape;591;p33">
            <a:extLst>
              <a:ext uri="{FF2B5EF4-FFF2-40B4-BE49-F238E27FC236}">
                <a16:creationId xmlns:a16="http://schemas.microsoft.com/office/drawing/2014/main" id="{C284CD50-4700-C523-787A-2BAE354C0A26}"/>
              </a:ext>
            </a:extLst>
          </p:cNvPr>
          <p:cNvSpPr/>
          <p:nvPr/>
        </p:nvSpPr>
        <p:spPr>
          <a:xfrm rot="-2700000">
            <a:off x="2645303" y="3927767"/>
            <a:ext cx="365716" cy="365716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33">
            <a:extLst>
              <a:ext uri="{FF2B5EF4-FFF2-40B4-BE49-F238E27FC236}">
                <a16:creationId xmlns:a16="http://schemas.microsoft.com/office/drawing/2014/main" id="{10B06EE5-E741-681A-0699-99EBF781899D}"/>
              </a:ext>
            </a:extLst>
          </p:cNvPr>
          <p:cNvSpPr/>
          <p:nvPr/>
        </p:nvSpPr>
        <p:spPr>
          <a:xfrm>
            <a:off x="1646925" y="138165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33">
            <a:extLst>
              <a:ext uri="{FF2B5EF4-FFF2-40B4-BE49-F238E27FC236}">
                <a16:creationId xmlns:a16="http://schemas.microsoft.com/office/drawing/2014/main" id="{B1A526BE-8D3D-CD9C-D7A5-80E0014A05CA}"/>
              </a:ext>
            </a:extLst>
          </p:cNvPr>
          <p:cNvSpPr/>
          <p:nvPr/>
        </p:nvSpPr>
        <p:spPr>
          <a:xfrm>
            <a:off x="7031613" y="4058207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33">
            <a:extLst>
              <a:ext uri="{FF2B5EF4-FFF2-40B4-BE49-F238E27FC236}">
                <a16:creationId xmlns:a16="http://schemas.microsoft.com/office/drawing/2014/main" id="{16CCA4FF-B262-613B-8F04-1790DD62DBDB}"/>
              </a:ext>
            </a:extLst>
          </p:cNvPr>
          <p:cNvSpPr/>
          <p:nvPr/>
        </p:nvSpPr>
        <p:spPr>
          <a:xfrm>
            <a:off x="6799273" y="3909555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5" name="Google Shape;595;p33">
            <a:extLst>
              <a:ext uri="{FF2B5EF4-FFF2-40B4-BE49-F238E27FC236}">
                <a16:creationId xmlns:a16="http://schemas.microsoft.com/office/drawing/2014/main" id="{DD8FF6D5-E33B-BCE6-3998-CB33AC1E4E8D}"/>
              </a:ext>
            </a:extLst>
          </p:cNvPr>
          <p:cNvGrpSpPr/>
          <p:nvPr/>
        </p:nvGrpSpPr>
        <p:grpSpPr>
          <a:xfrm>
            <a:off x="404600" y="4046486"/>
            <a:ext cx="621000" cy="621000"/>
            <a:chOff x="416300" y="4058211"/>
            <a:chExt cx="621000" cy="621000"/>
          </a:xfrm>
        </p:grpSpPr>
        <p:sp>
          <p:nvSpPr>
            <p:cNvPr id="596" name="Google Shape;596;p33">
              <a:extLst>
                <a:ext uri="{FF2B5EF4-FFF2-40B4-BE49-F238E27FC236}">
                  <a16:creationId xmlns:a16="http://schemas.microsoft.com/office/drawing/2014/main" id="{3A78500D-E9C7-52AA-07F4-C9A07EA4A39E}"/>
                </a:ext>
              </a:extLst>
            </p:cNvPr>
            <p:cNvSpPr/>
            <p:nvPr/>
          </p:nvSpPr>
          <p:spPr>
            <a:xfrm>
              <a:off x="475400" y="4117311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3">
              <a:extLst>
                <a:ext uri="{FF2B5EF4-FFF2-40B4-BE49-F238E27FC236}">
                  <a16:creationId xmlns:a16="http://schemas.microsoft.com/office/drawing/2014/main" id="{64712956-DF66-35AD-C9BE-3E20FDD9E409}"/>
                </a:ext>
              </a:extLst>
            </p:cNvPr>
            <p:cNvSpPr/>
            <p:nvPr/>
          </p:nvSpPr>
          <p:spPr>
            <a:xfrm rot="2700000">
              <a:off x="507243" y="4149154"/>
              <a:ext cx="439113" cy="439113"/>
            </a:xfrm>
            <a:prstGeom prst="plus">
              <a:avLst>
                <a:gd name="adj" fmla="val 42536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27961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>
          <a:extLst>
            <a:ext uri="{FF2B5EF4-FFF2-40B4-BE49-F238E27FC236}">
              <a16:creationId xmlns:a16="http://schemas.microsoft.com/office/drawing/2014/main" id="{99F4438F-BA54-9F14-FC99-9EF28B035F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5" name="Google Shape;565;p33">
            <a:extLst>
              <a:ext uri="{FF2B5EF4-FFF2-40B4-BE49-F238E27FC236}">
                <a16:creationId xmlns:a16="http://schemas.microsoft.com/office/drawing/2014/main" id="{1B49EA3B-96C7-D42B-7276-F1927624F93D}"/>
              </a:ext>
            </a:extLst>
          </p:cNvPr>
          <p:cNvGrpSpPr/>
          <p:nvPr/>
        </p:nvGrpSpPr>
        <p:grpSpPr>
          <a:xfrm>
            <a:off x="6351563" y="1232223"/>
            <a:ext cx="1827475" cy="1051350"/>
            <a:chOff x="7146475" y="2190661"/>
            <a:chExt cx="1827475" cy="1051350"/>
          </a:xfrm>
        </p:grpSpPr>
        <p:sp>
          <p:nvSpPr>
            <p:cNvPr id="566" name="Google Shape;566;p33">
              <a:extLst>
                <a:ext uri="{FF2B5EF4-FFF2-40B4-BE49-F238E27FC236}">
                  <a16:creationId xmlns:a16="http://schemas.microsoft.com/office/drawing/2014/main" id="{3D64F374-2A4D-663D-F4CA-E48DE529B900}"/>
                </a:ext>
              </a:extLst>
            </p:cNvPr>
            <p:cNvSpPr/>
            <p:nvPr/>
          </p:nvSpPr>
          <p:spPr>
            <a:xfrm>
              <a:off x="7236650" y="2282011"/>
              <a:ext cx="1737300" cy="9600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7" name="Google Shape;567;p33">
              <a:extLst>
                <a:ext uri="{FF2B5EF4-FFF2-40B4-BE49-F238E27FC236}">
                  <a16:creationId xmlns:a16="http://schemas.microsoft.com/office/drawing/2014/main" id="{A07BC11F-5464-801B-B011-D9152B9C34C5}"/>
                </a:ext>
              </a:extLst>
            </p:cNvPr>
            <p:cNvGrpSpPr/>
            <p:nvPr/>
          </p:nvGrpSpPr>
          <p:grpSpPr>
            <a:xfrm>
              <a:off x="7146475" y="2190661"/>
              <a:ext cx="1737300" cy="960000"/>
              <a:chOff x="7146475" y="2190661"/>
              <a:chExt cx="1737300" cy="960000"/>
            </a:xfrm>
          </p:grpSpPr>
          <p:sp>
            <p:nvSpPr>
              <p:cNvPr id="568" name="Google Shape;568;p33">
                <a:extLst>
                  <a:ext uri="{FF2B5EF4-FFF2-40B4-BE49-F238E27FC236}">
                    <a16:creationId xmlns:a16="http://schemas.microsoft.com/office/drawing/2014/main" id="{B82DBF33-C07B-9E7E-3B62-6B3B34025EE2}"/>
                  </a:ext>
                </a:extLst>
              </p:cNvPr>
              <p:cNvSpPr/>
              <p:nvPr/>
            </p:nvSpPr>
            <p:spPr>
              <a:xfrm>
                <a:off x="7146475" y="2190661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69" name="Google Shape;569;p33">
                <a:extLst>
                  <a:ext uri="{FF2B5EF4-FFF2-40B4-BE49-F238E27FC236}">
                    <a16:creationId xmlns:a16="http://schemas.microsoft.com/office/drawing/2014/main" id="{5C3A95D2-E95E-18A3-2ECF-52985F1EB234}"/>
                  </a:ext>
                </a:extLst>
              </p:cNvPr>
              <p:cNvCxnSpPr/>
              <p:nvPr/>
            </p:nvCxnSpPr>
            <p:spPr>
              <a:xfrm>
                <a:off x="7151600" y="2373361"/>
                <a:ext cx="1724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70" name="Google Shape;570;p33">
              <a:extLst>
                <a:ext uri="{FF2B5EF4-FFF2-40B4-BE49-F238E27FC236}">
                  <a16:creationId xmlns:a16="http://schemas.microsoft.com/office/drawing/2014/main" id="{DE276473-4F3E-DC1D-77B6-A27FB442CC51}"/>
                </a:ext>
              </a:extLst>
            </p:cNvPr>
            <p:cNvGrpSpPr/>
            <p:nvPr/>
          </p:nvGrpSpPr>
          <p:grpSpPr>
            <a:xfrm>
              <a:off x="7300659" y="2505003"/>
              <a:ext cx="1428933" cy="514595"/>
              <a:chOff x="7235888" y="1483625"/>
              <a:chExt cx="1428933" cy="514595"/>
            </a:xfrm>
          </p:grpSpPr>
          <p:sp>
            <p:nvSpPr>
              <p:cNvPr id="571" name="Google Shape;571;p33">
                <a:extLst>
                  <a:ext uri="{FF2B5EF4-FFF2-40B4-BE49-F238E27FC236}">
                    <a16:creationId xmlns:a16="http://schemas.microsoft.com/office/drawing/2014/main" id="{70BE52A3-2344-7008-EF97-E50C16B6E36D}"/>
                  </a:ext>
                </a:extLst>
              </p:cNvPr>
              <p:cNvSpPr/>
              <p:nvPr/>
            </p:nvSpPr>
            <p:spPr>
              <a:xfrm>
                <a:off x="7235888" y="1871400"/>
                <a:ext cx="1428933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37658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35999" y="3342"/>
                    </a:lnTo>
                    <a:cubicBezTo>
                      <a:pt x="36902" y="3342"/>
                      <a:pt x="37658" y="2586"/>
                      <a:pt x="37658" y="1659"/>
                    </a:cubicBezTo>
                    <a:cubicBezTo>
                      <a:pt x="37658" y="732"/>
                      <a:pt x="36902" y="1"/>
                      <a:pt x="35999" y="1"/>
                    </a:cubicBez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33">
                <a:extLst>
                  <a:ext uri="{FF2B5EF4-FFF2-40B4-BE49-F238E27FC236}">
                    <a16:creationId xmlns:a16="http://schemas.microsoft.com/office/drawing/2014/main" id="{34C31804-73AE-7FBC-55F8-913E821D353F}"/>
                  </a:ext>
                </a:extLst>
              </p:cNvPr>
              <p:cNvSpPr/>
              <p:nvPr/>
            </p:nvSpPr>
            <p:spPr>
              <a:xfrm>
                <a:off x="7235888" y="1871400"/>
                <a:ext cx="878275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23146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23146" y="3342"/>
                    </a:lnTo>
                    <a:lnTo>
                      <a:pt x="23146" y="1"/>
                    </a:ln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33">
                <a:extLst>
                  <a:ext uri="{FF2B5EF4-FFF2-40B4-BE49-F238E27FC236}">
                    <a16:creationId xmlns:a16="http://schemas.microsoft.com/office/drawing/2014/main" id="{1E701DB7-C5FA-4A8E-D007-14CF2C15131D}"/>
                  </a:ext>
                </a:extLst>
              </p:cNvPr>
              <p:cNvSpPr/>
              <p:nvPr/>
            </p:nvSpPr>
            <p:spPr>
              <a:xfrm>
                <a:off x="7813392" y="1483625"/>
                <a:ext cx="601580" cy="327677"/>
              </a:xfrm>
              <a:custGeom>
                <a:avLst/>
                <a:gdLst/>
                <a:ahLst/>
                <a:cxnLst/>
                <a:rect l="l" t="t" r="r" b="b"/>
                <a:pathLst>
                  <a:path w="15854" h="8635" extrusionOk="0">
                    <a:moveTo>
                      <a:pt x="0" y="0"/>
                    </a:moveTo>
                    <a:lnTo>
                      <a:pt x="0" y="6927"/>
                    </a:lnTo>
                    <a:lnTo>
                      <a:pt x="6415" y="6927"/>
                    </a:lnTo>
                    <a:cubicBezTo>
                      <a:pt x="6707" y="6927"/>
                      <a:pt x="7000" y="7098"/>
                      <a:pt x="7171" y="7366"/>
                    </a:cubicBezTo>
                    <a:lnTo>
                      <a:pt x="7927" y="8634"/>
                    </a:lnTo>
                    <a:lnTo>
                      <a:pt x="8683" y="7366"/>
                    </a:lnTo>
                    <a:cubicBezTo>
                      <a:pt x="8829" y="7098"/>
                      <a:pt x="9122" y="6927"/>
                      <a:pt x="9415" y="6927"/>
                    </a:cubicBezTo>
                    <a:lnTo>
                      <a:pt x="15854" y="6927"/>
                    </a:lnTo>
                    <a:lnTo>
                      <a:pt x="1585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3">
                <a:extLst>
                  <a:ext uri="{FF2B5EF4-FFF2-40B4-BE49-F238E27FC236}">
                    <a16:creationId xmlns:a16="http://schemas.microsoft.com/office/drawing/2014/main" id="{A4ADBFA4-F9CA-58A7-D98B-A2A49F4194BF}"/>
                  </a:ext>
                </a:extLst>
              </p:cNvPr>
              <p:cNvSpPr/>
              <p:nvPr/>
            </p:nvSpPr>
            <p:spPr>
              <a:xfrm>
                <a:off x="7913912" y="1585322"/>
                <a:ext cx="396487" cy="56656"/>
              </a:xfrm>
              <a:custGeom>
                <a:avLst/>
                <a:gdLst/>
                <a:ahLst/>
                <a:cxnLst/>
                <a:rect l="l" t="t" r="r" b="b"/>
                <a:pathLst>
                  <a:path w="10449" h="1493" extrusionOk="0">
                    <a:moveTo>
                      <a:pt x="966" y="1"/>
                    </a:moveTo>
                    <a:cubicBezTo>
                      <a:pt x="1" y="1"/>
                      <a:pt x="8" y="1492"/>
                      <a:pt x="988" y="1492"/>
                    </a:cubicBezTo>
                    <a:cubicBezTo>
                      <a:pt x="1003" y="1492"/>
                      <a:pt x="1018" y="1492"/>
                      <a:pt x="1034" y="1491"/>
                    </a:cubicBezTo>
                    <a:lnTo>
                      <a:pt x="9522" y="1491"/>
                    </a:lnTo>
                    <a:cubicBezTo>
                      <a:pt x="10448" y="1418"/>
                      <a:pt x="10448" y="52"/>
                      <a:pt x="9522" y="3"/>
                    </a:cubicBezTo>
                    <a:lnTo>
                      <a:pt x="1034" y="3"/>
                    </a:lnTo>
                    <a:cubicBezTo>
                      <a:pt x="1011" y="2"/>
                      <a:pt x="988" y="1"/>
                      <a:pt x="9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75" name="Google Shape;575;p33">
            <a:extLst>
              <a:ext uri="{FF2B5EF4-FFF2-40B4-BE49-F238E27FC236}">
                <a16:creationId xmlns:a16="http://schemas.microsoft.com/office/drawing/2014/main" id="{39605B89-BF90-8B04-69C3-0377D1DC2ED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98671" y="2307957"/>
            <a:ext cx="50292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Ejercicios Prueba</a:t>
            </a:r>
            <a:endParaRPr dirty="0"/>
          </a:p>
        </p:txBody>
      </p:sp>
      <p:grpSp>
        <p:nvGrpSpPr>
          <p:cNvPr id="577" name="Google Shape;577;p33">
            <a:extLst>
              <a:ext uri="{FF2B5EF4-FFF2-40B4-BE49-F238E27FC236}">
                <a16:creationId xmlns:a16="http://schemas.microsoft.com/office/drawing/2014/main" id="{0D48DB4B-D491-3436-754B-A27A227D07EC}"/>
              </a:ext>
            </a:extLst>
          </p:cNvPr>
          <p:cNvGrpSpPr/>
          <p:nvPr/>
        </p:nvGrpSpPr>
        <p:grpSpPr>
          <a:xfrm>
            <a:off x="463651" y="1220603"/>
            <a:ext cx="502899" cy="502899"/>
            <a:chOff x="858700" y="1967475"/>
            <a:chExt cx="605100" cy="605100"/>
          </a:xfrm>
        </p:grpSpPr>
        <p:sp>
          <p:nvSpPr>
            <p:cNvPr id="578" name="Google Shape;578;p33">
              <a:extLst>
                <a:ext uri="{FF2B5EF4-FFF2-40B4-BE49-F238E27FC236}">
                  <a16:creationId xmlns:a16="http://schemas.microsoft.com/office/drawing/2014/main" id="{7F80D7AA-7C1C-E619-ADEB-4BA5B59A0D3C}"/>
                </a:ext>
              </a:extLst>
            </p:cNvPr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3">
              <a:extLst>
                <a:ext uri="{FF2B5EF4-FFF2-40B4-BE49-F238E27FC236}">
                  <a16:creationId xmlns:a16="http://schemas.microsoft.com/office/drawing/2014/main" id="{005757A8-A636-DDAE-AAE4-CBE02B97986E}"/>
                </a:ext>
              </a:extLst>
            </p:cNvPr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0" name="Google Shape;580;p33">
            <a:extLst>
              <a:ext uri="{FF2B5EF4-FFF2-40B4-BE49-F238E27FC236}">
                <a16:creationId xmlns:a16="http://schemas.microsoft.com/office/drawing/2014/main" id="{71BCF57E-4F86-E88B-C875-E3E5B17FD961}"/>
              </a:ext>
            </a:extLst>
          </p:cNvPr>
          <p:cNvGrpSpPr/>
          <p:nvPr/>
        </p:nvGrpSpPr>
        <p:grpSpPr>
          <a:xfrm>
            <a:off x="463651" y="1906497"/>
            <a:ext cx="502800" cy="502800"/>
            <a:chOff x="7014301" y="2017350"/>
            <a:chExt cx="502800" cy="502800"/>
          </a:xfrm>
        </p:grpSpPr>
        <p:sp>
          <p:nvSpPr>
            <p:cNvPr id="581" name="Google Shape;581;p33">
              <a:extLst>
                <a:ext uri="{FF2B5EF4-FFF2-40B4-BE49-F238E27FC236}">
                  <a16:creationId xmlns:a16="http://schemas.microsoft.com/office/drawing/2014/main" id="{FFCEEB8F-FA1E-D5D5-C62F-6C12E33D8CBE}"/>
                </a:ext>
              </a:extLst>
            </p:cNvPr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3">
              <a:extLst>
                <a:ext uri="{FF2B5EF4-FFF2-40B4-BE49-F238E27FC236}">
                  <a16:creationId xmlns:a16="http://schemas.microsoft.com/office/drawing/2014/main" id="{5E4B964D-E322-7573-2458-6D4BDB22425B}"/>
                </a:ext>
              </a:extLst>
            </p:cNvPr>
            <p:cNvSpPr/>
            <p:nvPr/>
          </p:nvSpPr>
          <p:spPr>
            <a:xfrm>
              <a:off x="7095012" y="2108734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Google Shape;583;p33">
            <a:extLst>
              <a:ext uri="{FF2B5EF4-FFF2-40B4-BE49-F238E27FC236}">
                <a16:creationId xmlns:a16="http://schemas.microsoft.com/office/drawing/2014/main" id="{542D3991-8A15-8F7D-9F44-925BFA925B6D}"/>
              </a:ext>
            </a:extLst>
          </p:cNvPr>
          <p:cNvGrpSpPr/>
          <p:nvPr/>
        </p:nvGrpSpPr>
        <p:grpSpPr>
          <a:xfrm>
            <a:off x="463651" y="445094"/>
            <a:ext cx="629846" cy="592514"/>
            <a:chOff x="463701" y="2217961"/>
            <a:chExt cx="629846" cy="592514"/>
          </a:xfrm>
        </p:grpSpPr>
        <p:sp>
          <p:nvSpPr>
            <p:cNvPr id="584" name="Google Shape;584;p33">
              <a:extLst>
                <a:ext uri="{FF2B5EF4-FFF2-40B4-BE49-F238E27FC236}">
                  <a16:creationId xmlns:a16="http://schemas.microsoft.com/office/drawing/2014/main" id="{A2B4D75E-F85F-C7D8-AEB6-19C1D3BA1B53}"/>
                </a:ext>
              </a:extLst>
            </p:cNvPr>
            <p:cNvSpPr/>
            <p:nvPr/>
          </p:nvSpPr>
          <p:spPr>
            <a:xfrm>
              <a:off x="463701" y="2307675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3">
              <a:extLst>
                <a:ext uri="{FF2B5EF4-FFF2-40B4-BE49-F238E27FC236}">
                  <a16:creationId xmlns:a16="http://schemas.microsoft.com/office/drawing/2014/main" id="{A8E37E59-8120-DE5B-EDD1-CDF146485DD2}"/>
                </a:ext>
              </a:extLst>
            </p:cNvPr>
            <p:cNvSpPr/>
            <p:nvPr/>
          </p:nvSpPr>
          <p:spPr>
            <a:xfrm>
              <a:off x="545925" y="2446300"/>
              <a:ext cx="338328" cy="225549"/>
            </a:xfrm>
            <a:custGeom>
              <a:avLst/>
              <a:gdLst/>
              <a:ahLst/>
              <a:cxnLst/>
              <a:rect l="l" t="t" r="r" b="b"/>
              <a:pathLst>
                <a:path w="8708" h="5806" extrusionOk="0">
                  <a:moveTo>
                    <a:pt x="757" y="1"/>
                  </a:moveTo>
                  <a:cubicBezTo>
                    <a:pt x="342" y="1"/>
                    <a:pt x="1" y="342"/>
                    <a:pt x="1" y="757"/>
                  </a:cubicBezTo>
                  <a:lnTo>
                    <a:pt x="1" y="5049"/>
                  </a:lnTo>
                  <a:cubicBezTo>
                    <a:pt x="1" y="5464"/>
                    <a:pt x="342" y="5806"/>
                    <a:pt x="757" y="5806"/>
                  </a:cubicBezTo>
                  <a:lnTo>
                    <a:pt x="7952" y="5806"/>
                  </a:lnTo>
                  <a:cubicBezTo>
                    <a:pt x="8366" y="5806"/>
                    <a:pt x="8708" y="5464"/>
                    <a:pt x="8708" y="5049"/>
                  </a:cubicBezTo>
                  <a:lnTo>
                    <a:pt x="8708" y="757"/>
                  </a:lnTo>
                  <a:cubicBezTo>
                    <a:pt x="8708" y="342"/>
                    <a:pt x="8366" y="1"/>
                    <a:pt x="7952" y="1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3">
              <a:extLst>
                <a:ext uri="{FF2B5EF4-FFF2-40B4-BE49-F238E27FC236}">
                  <a16:creationId xmlns:a16="http://schemas.microsoft.com/office/drawing/2014/main" id="{5D49CF34-204B-5A2E-1FA1-B6392FC6BAAE}"/>
                </a:ext>
              </a:extLst>
            </p:cNvPr>
            <p:cNvSpPr/>
            <p:nvPr/>
          </p:nvSpPr>
          <p:spPr>
            <a:xfrm>
              <a:off x="555887" y="2446307"/>
              <a:ext cx="318435" cy="106170"/>
            </a:xfrm>
            <a:custGeom>
              <a:avLst/>
              <a:gdLst/>
              <a:ahLst/>
              <a:cxnLst/>
              <a:rect l="l" t="t" r="r" b="b"/>
              <a:pathLst>
                <a:path w="8196" h="2733" extrusionOk="0">
                  <a:moveTo>
                    <a:pt x="1" y="1"/>
                  </a:moveTo>
                  <a:lnTo>
                    <a:pt x="3659" y="2586"/>
                  </a:lnTo>
                  <a:cubicBezTo>
                    <a:pt x="3794" y="2684"/>
                    <a:pt x="3946" y="2733"/>
                    <a:pt x="4098" y="2733"/>
                  </a:cubicBezTo>
                  <a:cubicBezTo>
                    <a:pt x="4251" y="2733"/>
                    <a:pt x="4403" y="2684"/>
                    <a:pt x="4537" y="2586"/>
                  </a:cubicBezTo>
                  <a:lnTo>
                    <a:pt x="8196" y="1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7" name="Google Shape;587;p33">
              <a:extLst>
                <a:ext uri="{FF2B5EF4-FFF2-40B4-BE49-F238E27FC236}">
                  <a16:creationId xmlns:a16="http://schemas.microsoft.com/office/drawing/2014/main" id="{F991B246-5C6F-170A-822A-8C0A9706AD8C}"/>
                </a:ext>
              </a:extLst>
            </p:cNvPr>
            <p:cNvGrpSpPr/>
            <p:nvPr/>
          </p:nvGrpSpPr>
          <p:grpSpPr>
            <a:xfrm>
              <a:off x="773496" y="2217961"/>
              <a:ext cx="320051" cy="298703"/>
              <a:chOff x="1023863" y="2896525"/>
              <a:chExt cx="240875" cy="219425"/>
            </a:xfrm>
          </p:grpSpPr>
          <p:sp>
            <p:nvSpPr>
              <p:cNvPr id="588" name="Google Shape;588;p33">
                <a:extLst>
                  <a:ext uri="{FF2B5EF4-FFF2-40B4-BE49-F238E27FC236}">
                    <a16:creationId xmlns:a16="http://schemas.microsoft.com/office/drawing/2014/main" id="{EB9F375E-A2EB-6474-7AA2-2C68F7461F93}"/>
                  </a:ext>
                </a:extLst>
              </p:cNvPr>
              <p:cNvSpPr/>
              <p:nvPr/>
            </p:nvSpPr>
            <p:spPr>
              <a:xfrm>
                <a:off x="1023863" y="2896525"/>
                <a:ext cx="240875" cy="219425"/>
              </a:xfrm>
              <a:custGeom>
                <a:avLst/>
                <a:gdLst/>
                <a:ahLst/>
                <a:cxnLst/>
                <a:rect l="l" t="t" r="r" b="b"/>
                <a:pathLst>
                  <a:path w="9635" h="8777" extrusionOk="0">
                    <a:moveTo>
                      <a:pt x="4811" y="1"/>
                    </a:moveTo>
                    <a:cubicBezTo>
                      <a:pt x="2818" y="1"/>
                      <a:pt x="1017" y="1364"/>
                      <a:pt x="537" y="3389"/>
                    </a:cubicBezTo>
                    <a:cubicBezTo>
                      <a:pt x="0" y="5754"/>
                      <a:pt x="1464" y="8096"/>
                      <a:pt x="3805" y="8657"/>
                    </a:cubicBezTo>
                    <a:cubicBezTo>
                      <a:pt x="4147" y="8738"/>
                      <a:pt x="4488" y="8776"/>
                      <a:pt x="4824" y="8776"/>
                    </a:cubicBezTo>
                    <a:cubicBezTo>
                      <a:pt x="6816" y="8776"/>
                      <a:pt x="8614" y="7413"/>
                      <a:pt x="9073" y="5388"/>
                    </a:cubicBezTo>
                    <a:cubicBezTo>
                      <a:pt x="9634" y="3047"/>
                      <a:pt x="8171" y="681"/>
                      <a:pt x="5830" y="120"/>
                    </a:cubicBezTo>
                    <a:cubicBezTo>
                      <a:pt x="5488" y="39"/>
                      <a:pt x="5147" y="1"/>
                      <a:pt x="48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3">
                <a:extLst>
                  <a:ext uri="{FF2B5EF4-FFF2-40B4-BE49-F238E27FC236}">
                    <a16:creationId xmlns:a16="http://schemas.microsoft.com/office/drawing/2014/main" id="{C620B0C9-2748-7E2E-294A-A03D43CD8D9B}"/>
                  </a:ext>
                </a:extLst>
              </p:cNvPr>
              <p:cNvSpPr/>
              <p:nvPr/>
            </p:nvSpPr>
            <p:spPr>
              <a:xfrm>
                <a:off x="1111105" y="2959275"/>
                <a:ext cx="54900" cy="93925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3757" extrusionOk="0">
                    <a:moveTo>
                      <a:pt x="1268" y="0"/>
                    </a:moveTo>
                    <a:lnTo>
                      <a:pt x="0" y="1049"/>
                    </a:lnTo>
                    <a:lnTo>
                      <a:pt x="512" y="1708"/>
                    </a:lnTo>
                    <a:lnTo>
                      <a:pt x="951" y="1342"/>
                    </a:lnTo>
                    <a:cubicBezTo>
                      <a:pt x="1024" y="1269"/>
                      <a:pt x="1098" y="1195"/>
                      <a:pt x="1171" y="1098"/>
                    </a:cubicBezTo>
                    <a:lnTo>
                      <a:pt x="1171" y="1756"/>
                    </a:lnTo>
                    <a:lnTo>
                      <a:pt x="1171" y="3756"/>
                    </a:lnTo>
                    <a:lnTo>
                      <a:pt x="2195" y="3756"/>
                    </a:lnTo>
                    <a:lnTo>
                      <a:pt x="21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90" name="Google Shape;590;p33">
            <a:extLst>
              <a:ext uri="{FF2B5EF4-FFF2-40B4-BE49-F238E27FC236}">
                <a16:creationId xmlns:a16="http://schemas.microsoft.com/office/drawing/2014/main" id="{3ADBBAFA-EDF1-F9E3-290A-DE3DA72BB493}"/>
              </a:ext>
            </a:extLst>
          </p:cNvPr>
          <p:cNvSpPr txBox="1"/>
          <p:nvPr/>
        </p:nvSpPr>
        <p:spPr>
          <a:xfrm>
            <a:off x="1646925" y="3755475"/>
            <a:ext cx="1188600" cy="3657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Meet us</a:t>
            </a:r>
            <a:endParaRPr b="1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591" name="Google Shape;591;p33">
            <a:extLst>
              <a:ext uri="{FF2B5EF4-FFF2-40B4-BE49-F238E27FC236}">
                <a16:creationId xmlns:a16="http://schemas.microsoft.com/office/drawing/2014/main" id="{A6103E96-07ED-18B8-2891-00DE4A475F07}"/>
              </a:ext>
            </a:extLst>
          </p:cNvPr>
          <p:cNvSpPr/>
          <p:nvPr/>
        </p:nvSpPr>
        <p:spPr>
          <a:xfrm rot="-2700000">
            <a:off x="2645303" y="3927767"/>
            <a:ext cx="365716" cy="365716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33">
            <a:extLst>
              <a:ext uri="{FF2B5EF4-FFF2-40B4-BE49-F238E27FC236}">
                <a16:creationId xmlns:a16="http://schemas.microsoft.com/office/drawing/2014/main" id="{2E8BC3D5-EBE5-C23B-E699-C67D292E8733}"/>
              </a:ext>
            </a:extLst>
          </p:cNvPr>
          <p:cNvSpPr/>
          <p:nvPr/>
        </p:nvSpPr>
        <p:spPr>
          <a:xfrm>
            <a:off x="1646925" y="138165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33">
            <a:extLst>
              <a:ext uri="{FF2B5EF4-FFF2-40B4-BE49-F238E27FC236}">
                <a16:creationId xmlns:a16="http://schemas.microsoft.com/office/drawing/2014/main" id="{72F4F9B4-265B-F163-F073-D70C0D5F88BB}"/>
              </a:ext>
            </a:extLst>
          </p:cNvPr>
          <p:cNvSpPr/>
          <p:nvPr/>
        </p:nvSpPr>
        <p:spPr>
          <a:xfrm>
            <a:off x="7031613" y="4058207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33">
            <a:extLst>
              <a:ext uri="{FF2B5EF4-FFF2-40B4-BE49-F238E27FC236}">
                <a16:creationId xmlns:a16="http://schemas.microsoft.com/office/drawing/2014/main" id="{61201A84-0432-FBD4-C492-ACE586D23311}"/>
              </a:ext>
            </a:extLst>
          </p:cNvPr>
          <p:cNvSpPr/>
          <p:nvPr/>
        </p:nvSpPr>
        <p:spPr>
          <a:xfrm>
            <a:off x="6799273" y="3909555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5" name="Google Shape;595;p33">
            <a:extLst>
              <a:ext uri="{FF2B5EF4-FFF2-40B4-BE49-F238E27FC236}">
                <a16:creationId xmlns:a16="http://schemas.microsoft.com/office/drawing/2014/main" id="{9D40F820-C6C8-103E-B689-54290FB7EBBD}"/>
              </a:ext>
            </a:extLst>
          </p:cNvPr>
          <p:cNvGrpSpPr/>
          <p:nvPr/>
        </p:nvGrpSpPr>
        <p:grpSpPr>
          <a:xfrm>
            <a:off x="404600" y="4046486"/>
            <a:ext cx="621000" cy="621000"/>
            <a:chOff x="416300" y="4058211"/>
            <a:chExt cx="621000" cy="621000"/>
          </a:xfrm>
        </p:grpSpPr>
        <p:sp>
          <p:nvSpPr>
            <p:cNvPr id="596" name="Google Shape;596;p33">
              <a:extLst>
                <a:ext uri="{FF2B5EF4-FFF2-40B4-BE49-F238E27FC236}">
                  <a16:creationId xmlns:a16="http://schemas.microsoft.com/office/drawing/2014/main" id="{17436C35-0EC4-E599-C146-C34CBD660BE7}"/>
                </a:ext>
              </a:extLst>
            </p:cNvPr>
            <p:cNvSpPr/>
            <p:nvPr/>
          </p:nvSpPr>
          <p:spPr>
            <a:xfrm>
              <a:off x="475400" y="4117311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3">
              <a:extLst>
                <a:ext uri="{FF2B5EF4-FFF2-40B4-BE49-F238E27FC236}">
                  <a16:creationId xmlns:a16="http://schemas.microsoft.com/office/drawing/2014/main" id="{FE0B5250-0A81-FCFA-A430-DC68CFA5B34D}"/>
                </a:ext>
              </a:extLst>
            </p:cNvPr>
            <p:cNvSpPr/>
            <p:nvPr/>
          </p:nvSpPr>
          <p:spPr>
            <a:xfrm rot="2700000">
              <a:off x="507243" y="4149154"/>
              <a:ext cx="439113" cy="439113"/>
            </a:xfrm>
            <a:prstGeom prst="plus">
              <a:avLst>
                <a:gd name="adj" fmla="val 42536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24472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>
          <a:extLst>
            <a:ext uri="{FF2B5EF4-FFF2-40B4-BE49-F238E27FC236}">
              <a16:creationId xmlns:a16="http://schemas.microsoft.com/office/drawing/2014/main" id="{3967E87A-3A0C-9B0F-E225-E4E9C4E2FC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5" name="Google Shape;565;p33">
            <a:extLst>
              <a:ext uri="{FF2B5EF4-FFF2-40B4-BE49-F238E27FC236}">
                <a16:creationId xmlns:a16="http://schemas.microsoft.com/office/drawing/2014/main" id="{0EDEDEA0-732B-9A57-1691-84371D66C3AF}"/>
              </a:ext>
            </a:extLst>
          </p:cNvPr>
          <p:cNvGrpSpPr/>
          <p:nvPr/>
        </p:nvGrpSpPr>
        <p:grpSpPr>
          <a:xfrm>
            <a:off x="6351563" y="1232223"/>
            <a:ext cx="1827475" cy="1051350"/>
            <a:chOff x="7146475" y="2190661"/>
            <a:chExt cx="1827475" cy="1051350"/>
          </a:xfrm>
        </p:grpSpPr>
        <p:sp>
          <p:nvSpPr>
            <p:cNvPr id="566" name="Google Shape;566;p33">
              <a:extLst>
                <a:ext uri="{FF2B5EF4-FFF2-40B4-BE49-F238E27FC236}">
                  <a16:creationId xmlns:a16="http://schemas.microsoft.com/office/drawing/2014/main" id="{6E900C01-134F-7D9C-F024-701F4BC0EBCC}"/>
                </a:ext>
              </a:extLst>
            </p:cNvPr>
            <p:cNvSpPr/>
            <p:nvPr/>
          </p:nvSpPr>
          <p:spPr>
            <a:xfrm>
              <a:off x="7236650" y="2282011"/>
              <a:ext cx="1737300" cy="9600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7" name="Google Shape;567;p33">
              <a:extLst>
                <a:ext uri="{FF2B5EF4-FFF2-40B4-BE49-F238E27FC236}">
                  <a16:creationId xmlns:a16="http://schemas.microsoft.com/office/drawing/2014/main" id="{4B08E10E-C8D2-37D0-39E7-60A5F52BEE8F}"/>
                </a:ext>
              </a:extLst>
            </p:cNvPr>
            <p:cNvGrpSpPr/>
            <p:nvPr/>
          </p:nvGrpSpPr>
          <p:grpSpPr>
            <a:xfrm>
              <a:off x="7146475" y="2190661"/>
              <a:ext cx="1737300" cy="960000"/>
              <a:chOff x="7146475" y="2190661"/>
              <a:chExt cx="1737300" cy="960000"/>
            </a:xfrm>
          </p:grpSpPr>
          <p:sp>
            <p:nvSpPr>
              <p:cNvPr id="568" name="Google Shape;568;p33">
                <a:extLst>
                  <a:ext uri="{FF2B5EF4-FFF2-40B4-BE49-F238E27FC236}">
                    <a16:creationId xmlns:a16="http://schemas.microsoft.com/office/drawing/2014/main" id="{AA01203F-9F5F-7E15-8C94-06DBF8254EFB}"/>
                  </a:ext>
                </a:extLst>
              </p:cNvPr>
              <p:cNvSpPr/>
              <p:nvPr/>
            </p:nvSpPr>
            <p:spPr>
              <a:xfrm>
                <a:off x="7146475" y="2190661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69" name="Google Shape;569;p33">
                <a:extLst>
                  <a:ext uri="{FF2B5EF4-FFF2-40B4-BE49-F238E27FC236}">
                    <a16:creationId xmlns:a16="http://schemas.microsoft.com/office/drawing/2014/main" id="{3AF4E977-4C5C-3A04-BF11-D424389C5C79}"/>
                  </a:ext>
                </a:extLst>
              </p:cNvPr>
              <p:cNvCxnSpPr/>
              <p:nvPr/>
            </p:nvCxnSpPr>
            <p:spPr>
              <a:xfrm>
                <a:off x="7151600" y="2373361"/>
                <a:ext cx="1724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70" name="Google Shape;570;p33">
              <a:extLst>
                <a:ext uri="{FF2B5EF4-FFF2-40B4-BE49-F238E27FC236}">
                  <a16:creationId xmlns:a16="http://schemas.microsoft.com/office/drawing/2014/main" id="{B2F064B2-EA0C-0EA5-BDEF-D86AB08D5779}"/>
                </a:ext>
              </a:extLst>
            </p:cNvPr>
            <p:cNvGrpSpPr/>
            <p:nvPr/>
          </p:nvGrpSpPr>
          <p:grpSpPr>
            <a:xfrm>
              <a:off x="7300659" y="2505003"/>
              <a:ext cx="1428933" cy="514595"/>
              <a:chOff x="7235888" y="1483625"/>
              <a:chExt cx="1428933" cy="514595"/>
            </a:xfrm>
          </p:grpSpPr>
          <p:sp>
            <p:nvSpPr>
              <p:cNvPr id="571" name="Google Shape;571;p33">
                <a:extLst>
                  <a:ext uri="{FF2B5EF4-FFF2-40B4-BE49-F238E27FC236}">
                    <a16:creationId xmlns:a16="http://schemas.microsoft.com/office/drawing/2014/main" id="{90948AF0-EE72-5D04-42B8-A5BA8640F578}"/>
                  </a:ext>
                </a:extLst>
              </p:cNvPr>
              <p:cNvSpPr/>
              <p:nvPr/>
            </p:nvSpPr>
            <p:spPr>
              <a:xfrm>
                <a:off x="7235888" y="1871400"/>
                <a:ext cx="1428933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37658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35999" y="3342"/>
                    </a:lnTo>
                    <a:cubicBezTo>
                      <a:pt x="36902" y="3342"/>
                      <a:pt x="37658" y="2586"/>
                      <a:pt x="37658" y="1659"/>
                    </a:cubicBezTo>
                    <a:cubicBezTo>
                      <a:pt x="37658" y="732"/>
                      <a:pt x="36902" y="1"/>
                      <a:pt x="35999" y="1"/>
                    </a:cubicBez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33">
                <a:extLst>
                  <a:ext uri="{FF2B5EF4-FFF2-40B4-BE49-F238E27FC236}">
                    <a16:creationId xmlns:a16="http://schemas.microsoft.com/office/drawing/2014/main" id="{1BF6DB50-E7CE-9637-56C6-A9326F94696F}"/>
                  </a:ext>
                </a:extLst>
              </p:cNvPr>
              <p:cNvSpPr/>
              <p:nvPr/>
            </p:nvSpPr>
            <p:spPr>
              <a:xfrm>
                <a:off x="7235888" y="1871400"/>
                <a:ext cx="878275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23146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23146" y="3342"/>
                    </a:lnTo>
                    <a:lnTo>
                      <a:pt x="23146" y="1"/>
                    </a:ln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33">
                <a:extLst>
                  <a:ext uri="{FF2B5EF4-FFF2-40B4-BE49-F238E27FC236}">
                    <a16:creationId xmlns:a16="http://schemas.microsoft.com/office/drawing/2014/main" id="{E350C545-8DB3-BCF4-697E-2C5C50152ADA}"/>
                  </a:ext>
                </a:extLst>
              </p:cNvPr>
              <p:cNvSpPr/>
              <p:nvPr/>
            </p:nvSpPr>
            <p:spPr>
              <a:xfrm>
                <a:off x="7813392" y="1483625"/>
                <a:ext cx="601580" cy="327677"/>
              </a:xfrm>
              <a:custGeom>
                <a:avLst/>
                <a:gdLst/>
                <a:ahLst/>
                <a:cxnLst/>
                <a:rect l="l" t="t" r="r" b="b"/>
                <a:pathLst>
                  <a:path w="15854" h="8635" extrusionOk="0">
                    <a:moveTo>
                      <a:pt x="0" y="0"/>
                    </a:moveTo>
                    <a:lnTo>
                      <a:pt x="0" y="6927"/>
                    </a:lnTo>
                    <a:lnTo>
                      <a:pt x="6415" y="6927"/>
                    </a:lnTo>
                    <a:cubicBezTo>
                      <a:pt x="6707" y="6927"/>
                      <a:pt x="7000" y="7098"/>
                      <a:pt x="7171" y="7366"/>
                    </a:cubicBezTo>
                    <a:lnTo>
                      <a:pt x="7927" y="8634"/>
                    </a:lnTo>
                    <a:lnTo>
                      <a:pt x="8683" y="7366"/>
                    </a:lnTo>
                    <a:cubicBezTo>
                      <a:pt x="8829" y="7098"/>
                      <a:pt x="9122" y="6927"/>
                      <a:pt x="9415" y="6927"/>
                    </a:cubicBezTo>
                    <a:lnTo>
                      <a:pt x="15854" y="6927"/>
                    </a:lnTo>
                    <a:lnTo>
                      <a:pt x="1585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3">
                <a:extLst>
                  <a:ext uri="{FF2B5EF4-FFF2-40B4-BE49-F238E27FC236}">
                    <a16:creationId xmlns:a16="http://schemas.microsoft.com/office/drawing/2014/main" id="{DDD3E5E7-6AEA-8A08-C010-2E464E36A82C}"/>
                  </a:ext>
                </a:extLst>
              </p:cNvPr>
              <p:cNvSpPr/>
              <p:nvPr/>
            </p:nvSpPr>
            <p:spPr>
              <a:xfrm>
                <a:off x="7913912" y="1585322"/>
                <a:ext cx="396487" cy="56656"/>
              </a:xfrm>
              <a:custGeom>
                <a:avLst/>
                <a:gdLst/>
                <a:ahLst/>
                <a:cxnLst/>
                <a:rect l="l" t="t" r="r" b="b"/>
                <a:pathLst>
                  <a:path w="10449" h="1493" extrusionOk="0">
                    <a:moveTo>
                      <a:pt x="966" y="1"/>
                    </a:moveTo>
                    <a:cubicBezTo>
                      <a:pt x="1" y="1"/>
                      <a:pt x="8" y="1492"/>
                      <a:pt x="988" y="1492"/>
                    </a:cubicBezTo>
                    <a:cubicBezTo>
                      <a:pt x="1003" y="1492"/>
                      <a:pt x="1018" y="1492"/>
                      <a:pt x="1034" y="1491"/>
                    </a:cubicBezTo>
                    <a:lnTo>
                      <a:pt x="9522" y="1491"/>
                    </a:lnTo>
                    <a:cubicBezTo>
                      <a:pt x="10448" y="1418"/>
                      <a:pt x="10448" y="52"/>
                      <a:pt x="9522" y="3"/>
                    </a:cubicBezTo>
                    <a:lnTo>
                      <a:pt x="1034" y="3"/>
                    </a:lnTo>
                    <a:cubicBezTo>
                      <a:pt x="1011" y="2"/>
                      <a:pt x="988" y="1"/>
                      <a:pt x="9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75" name="Google Shape;575;p33">
            <a:extLst>
              <a:ext uri="{FF2B5EF4-FFF2-40B4-BE49-F238E27FC236}">
                <a16:creationId xmlns:a16="http://schemas.microsoft.com/office/drawing/2014/main" id="{F7590319-B035-82C5-CD40-D2D777BE611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11526" y="1095805"/>
            <a:ext cx="50292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Ejercicio 1</a:t>
            </a:r>
            <a:endParaRPr dirty="0"/>
          </a:p>
        </p:txBody>
      </p:sp>
      <p:grpSp>
        <p:nvGrpSpPr>
          <p:cNvPr id="577" name="Google Shape;577;p33">
            <a:extLst>
              <a:ext uri="{FF2B5EF4-FFF2-40B4-BE49-F238E27FC236}">
                <a16:creationId xmlns:a16="http://schemas.microsoft.com/office/drawing/2014/main" id="{9E0EE478-A42B-AAEB-03FD-09D93F3FAE6B}"/>
              </a:ext>
            </a:extLst>
          </p:cNvPr>
          <p:cNvGrpSpPr/>
          <p:nvPr/>
        </p:nvGrpSpPr>
        <p:grpSpPr>
          <a:xfrm>
            <a:off x="463651" y="1220603"/>
            <a:ext cx="502899" cy="502899"/>
            <a:chOff x="858700" y="1967475"/>
            <a:chExt cx="605100" cy="605100"/>
          </a:xfrm>
        </p:grpSpPr>
        <p:sp>
          <p:nvSpPr>
            <p:cNvPr id="578" name="Google Shape;578;p33">
              <a:extLst>
                <a:ext uri="{FF2B5EF4-FFF2-40B4-BE49-F238E27FC236}">
                  <a16:creationId xmlns:a16="http://schemas.microsoft.com/office/drawing/2014/main" id="{82D86DFF-C20C-7960-B040-84F3B17F4F98}"/>
                </a:ext>
              </a:extLst>
            </p:cNvPr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3">
              <a:extLst>
                <a:ext uri="{FF2B5EF4-FFF2-40B4-BE49-F238E27FC236}">
                  <a16:creationId xmlns:a16="http://schemas.microsoft.com/office/drawing/2014/main" id="{65DD940F-13DA-0F79-7916-E4B7D92D0AC5}"/>
                </a:ext>
              </a:extLst>
            </p:cNvPr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0" name="Google Shape;580;p33">
            <a:extLst>
              <a:ext uri="{FF2B5EF4-FFF2-40B4-BE49-F238E27FC236}">
                <a16:creationId xmlns:a16="http://schemas.microsoft.com/office/drawing/2014/main" id="{A9BED683-F3A6-A2BD-52C2-E8CBFE910D48}"/>
              </a:ext>
            </a:extLst>
          </p:cNvPr>
          <p:cNvGrpSpPr/>
          <p:nvPr/>
        </p:nvGrpSpPr>
        <p:grpSpPr>
          <a:xfrm>
            <a:off x="463651" y="1906497"/>
            <a:ext cx="502800" cy="502800"/>
            <a:chOff x="7014301" y="2017350"/>
            <a:chExt cx="502800" cy="502800"/>
          </a:xfrm>
        </p:grpSpPr>
        <p:sp>
          <p:nvSpPr>
            <p:cNvPr id="581" name="Google Shape;581;p33">
              <a:extLst>
                <a:ext uri="{FF2B5EF4-FFF2-40B4-BE49-F238E27FC236}">
                  <a16:creationId xmlns:a16="http://schemas.microsoft.com/office/drawing/2014/main" id="{FDE6603D-40EA-99EE-ED8E-FAEF73AAD2BB}"/>
                </a:ext>
              </a:extLst>
            </p:cNvPr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3">
              <a:extLst>
                <a:ext uri="{FF2B5EF4-FFF2-40B4-BE49-F238E27FC236}">
                  <a16:creationId xmlns:a16="http://schemas.microsoft.com/office/drawing/2014/main" id="{00A8E1AA-518A-55D5-1D83-4DA10CB675D6}"/>
                </a:ext>
              </a:extLst>
            </p:cNvPr>
            <p:cNvSpPr/>
            <p:nvPr/>
          </p:nvSpPr>
          <p:spPr>
            <a:xfrm>
              <a:off x="7095012" y="2108734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Google Shape;583;p33">
            <a:extLst>
              <a:ext uri="{FF2B5EF4-FFF2-40B4-BE49-F238E27FC236}">
                <a16:creationId xmlns:a16="http://schemas.microsoft.com/office/drawing/2014/main" id="{05454BEC-1741-65AB-C7FE-51A99CDB4CA2}"/>
              </a:ext>
            </a:extLst>
          </p:cNvPr>
          <p:cNvGrpSpPr/>
          <p:nvPr/>
        </p:nvGrpSpPr>
        <p:grpSpPr>
          <a:xfrm>
            <a:off x="463651" y="445094"/>
            <a:ext cx="629846" cy="592514"/>
            <a:chOff x="463701" y="2217961"/>
            <a:chExt cx="629846" cy="592514"/>
          </a:xfrm>
        </p:grpSpPr>
        <p:sp>
          <p:nvSpPr>
            <p:cNvPr id="584" name="Google Shape;584;p33">
              <a:extLst>
                <a:ext uri="{FF2B5EF4-FFF2-40B4-BE49-F238E27FC236}">
                  <a16:creationId xmlns:a16="http://schemas.microsoft.com/office/drawing/2014/main" id="{04A43C1A-9E40-ABFE-E63C-E5A74AEB352D}"/>
                </a:ext>
              </a:extLst>
            </p:cNvPr>
            <p:cNvSpPr/>
            <p:nvPr/>
          </p:nvSpPr>
          <p:spPr>
            <a:xfrm>
              <a:off x="463701" y="2307675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3">
              <a:extLst>
                <a:ext uri="{FF2B5EF4-FFF2-40B4-BE49-F238E27FC236}">
                  <a16:creationId xmlns:a16="http://schemas.microsoft.com/office/drawing/2014/main" id="{8E9BDE1F-D155-8445-174A-46EBDD823997}"/>
                </a:ext>
              </a:extLst>
            </p:cNvPr>
            <p:cNvSpPr/>
            <p:nvPr/>
          </p:nvSpPr>
          <p:spPr>
            <a:xfrm>
              <a:off x="545925" y="2446300"/>
              <a:ext cx="338328" cy="225549"/>
            </a:xfrm>
            <a:custGeom>
              <a:avLst/>
              <a:gdLst/>
              <a:ahLst/>
              <a:cxnLst/>
              <a:rect l="l" t="t" r="r" b="b"/>
              <a:pathLst>
                <a:path w="8708" h="5806" extrusionOk="0">
                  <a:moveTo>
                    <a:pt x="757" y="1"/>
                  </a:moveTo>
                  <a:cubicBezTo>
                    <a:pt x="342" y="1"/>
                    <a:pt x="1" y="342"/>
                    <a:pt x="1" y="757"/>
                  </a:cubicBezTo>
                  <a:lnTo>
                    <a:pt x="1" y="5049"/>
                  </a:lnTo>
                  <a:cubicBezTo>
                    <a:pt x="1" y="5464"/>
                    <a:pt x="342" y="5806"/>
                    <a:pt x="757" y="5806"/>
                  </a:cubicBezTo>
                  <a:lnTo>
                    <a:pt x="7952" y="5806"/>
                  </a:lnTo>
                  <a:cubicBezTo>
                    <a:pt x="8366" y="5806"/>
                    <a:pt x="8708" y="5464"/>
                    <a:pt x="8708" y="5049"/>
                  </a:cubicBezTo>
                  <a:lnTo>
                    <a:pt x="8708" y="757"/>
                  </a:lnTo>
                  <a:cubicBezTo>
                    <a:pt x="8708" y="342"/>
                    <a:pt x="8366" y="1"/>
                    <a:pt x="7952" y="1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3">
              <a:extLst>
                <a:ext uri="{FF2B5EF4-FFF2-40B4-BE49-F238E27FC236}">
                  <a16:creationId xmlns:a16="http://schemas.microsoft.com/office/drawing/2014/main" id="{BF6AF774-FE2B-72D9-4317-2BAAED885671}"/>
                </a:ext>
              </a:extLst>
            </p:cNvPr>
            <p:cNvSpPr/>
            <p:nvPr/>
          </p:nvSpPr>
          <p:spPr>
            <a:xfrm>
              <a:off x="555887" y="2446307"/>
              <a:ext cx="318435" cy="106170"/>
            </a:xfrm>
            <a:custGeom>
              <a:avLst/>
              <a:gdLst/>
              <a:ahLst/>
              <a:cxnLst/>
              <a:rect l="l" t="t" r="r" b="b"/>
              <a:pathLst>
                <a:path w="8196" h="2733" extrusionOk="0">
                  <a:moveTo>
                    <a:pt x="1" y="1"/>
                  </a:moveTo>
                  <a:lnTo>
                    <a:pt x="3659" y="2586"/>
                  </a:lnTo>
                  <a:cubicBezTo>
                    <a:pt x="3794" y="2684"/>
                    <a:pt x="3946" y="2733"/>
                    <a:pt x="4098" y="2733"/>
                  </a:cubicBezTo>
                  <a:cubicBezTo>
                    <a:pt x="4251" y="2733"/>
                    <a:pt x="4403" y="2684"/>
                    <a:pt x="4537" y="2586"/>
                  </a:cubicBezTo>
                  <a:lnTo>
                    <a:pt x="8196" y="1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7" name="Google Shape;587;p33">
              <a:extLst>
                <a:ext uri="{FF2B5EF4-FFF2-40B4-BE49-F238E27FC236}">
                  <a16:creationId xmlns:a16="http://schemas.microsoft.com/office/drawing/2014/main" id="{1E6B5339-688F-CF66-36A4-D3DFAE7832F5}"/>
                </a:ext>
              </a:extLst>
            </p:cNvPr>
            <p:cNvGrpSpPr/>
            <p:nvPr/>
          </p:nvGrpSpPr>
          <p:grpSpPr>
            <a:xfrm>
              <a:off x="773496" y="2217961"/>
              <a:ext cx="320051" cy="298703"/>
              <a:chOff x="1023863" y="2896525"/>
              <a:chExt cx="240875" cy="219425"/>
            </a:xfrm>
          </p:grpSpPr>
          <p:sp>
            <p:nvSpPr>
              <p:cNvPr id="588" name="Google Shape;588;p33">
                <a:extLst>
                  <a:ext uri="{FF2B5EF4-FFF2-40B4-BE49-F238E27FC236}">
                    <a16:creationId xmlns:a16="http://schemas.microsoft.com/office/drawing/2014/main" id="{8DE842A8-D8E6-FD06-6C99-D8F4DA975D92}"/>
                  </a:ext>
                </a:extLst>
              </p:cNvPr>
              <p:cNvSpPr/>
              <p:nvPr/>
            </p:nvSpPr>
            <p:spPr>
              <a:xfrm>
                <a:off x="1023863" y="2896525"/>
                <a:ext cx="240875" cy="219425"/>
              </a:xfrm>
              <a:custGeom>
                <a:avLst/>
                <a:gdLst/>
                <a:ahLst/>
                <a:cxnLst/>
                <a:rect l="l" t="t" r="r" b="b"/>
                <a:pathLst>
                  <a:path w="9635" h="8777" extrusionOk="0">
                    <a:moveTo>
                      <a:pt x="4811" y="1"/>
                    </a:moveTo>
                    <a:cubicBezTo>
                      <a:pt x="2818" y="1"/>
                      <a:pt x="1017" y="1364"/>
                      <a:pt x="537" y="3389"/>
                    </a:cubicBezTo>
                    <a:cubicBezTo>
                      <a:pt x="0" y="5754"/>
                      <a:pt x="1464" y="8096"/>
                      <a:pt x="3805" y="8657"/>
                    </a:cubicBezTo>
                    <a:cubicBezTo>
                      <a:pt x="4147" y="8738"/>
                      <a:pt x="4488" y="8776"/>
                      <a:pt x="4824" y="8776"/>
                    </a:cubicBezTo>
                    <a:cubicBezTo>
                      <a:pt x="6816" y="8776"/>
                      <a:pt x="8614" y="7413"/>
                      <a:pt x="9073" y="5388"/>
                    </a:cubicBezTo>
                    <a:cubicBezTo>
                      <a:pt x="9634" y="3047"/>
                      <a:pt x="8171" y="681"/>
                      <a:pt x="5830" y="120"/>
                    </a:cubicBezTo>
                    <a:cubicBezTo>
                      <a:pt x="5488" y="39"/>
                      <a:pt x="5147" y="1"/>
                      <a:pt x="48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3">
                <a:extLst>
                  <a:ext uri="{FF2B5EF4-FFF2-40B4-BE49-F238E27FC236}">
                    <a16:creationId xmlns:a16="http://schemas.microsoft.com/office/drawing/2014/main" id="{89008BD7-1511-8DF1-6281-DD9D4FE98637}"/>
                  </a:ext>
                </a:extLst>
              </p:cNvPr>
              <p:cNvSpPr/>
              <p:nvPr/>
            </p:nvSpPr>
            <p:spPr>
              <a:xfrm>
                <a:off x="1111105" y="2959275"/>
                <a:ext cx="54900" cy="93925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3757" extrusionOk="0">
                    <a:moveTo>
                      <a:pt x="1268" y="0"/>
                    </a:moveTo>
                    <a:lnTo>
                      <a:pt x="0" y="1049"/>
                    </a:lnTo>
                    <a:lnTo>
                      <a:pt x="512" y="1708"/>
                    </a:lnTo>
                    <a:lnTo>
                      <a:pt x="951" y="1342"/>
                    </a:lnTo>
                    <a:cubicBezTo>
                      <a:pt x="1024" y="1269"/>
                      <a:pt x="1098" y="1195"/>
                      <a:pt x="1171" y="1098"/>
                    </a:cubicBezTo>
                    <a:lnTo>
                      <a:pt x="1171" y="1756"/>
                    </a:lnTo>
                    <a:lnTo>
                      <a:pt x="1171" y="3756"/>
                    </a:lnTo>
                    <a:lnTo>
                      <a:pt x="2195" y="3756"/>
                    </a:lnTo>
                    <a:lnTo>
                      <a:pt x="21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90" name="Google Shape;590;p33">
            <a:extLst>
              <a:ext uri="{FF2B5EF4-FFF2-40B4-BE49-F238E27FC236}">
                <a16:creationId xmlns:a16="http://schemas.microsoft.com/office/drawing/2014/main" id="{D6F03B4F-1C49-4B0E-560F-DB7C07F321D6}"/>
              </a:ext>
            </a:extLst>
          </p:cNvPr>
          <p:cNvSpPr txBox="1"/>
          <p:nvPr/>
        </p:nvSpPr>
        <p:spPr>
          <a:xfrm>
            <a:off x="1646925" y="3755475"/>
            <a:ext cx="1188600" cy="3657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Meet us</a:t>
            </a:r>
            <a:endParaRPr b="1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592" name="Google Shape;592;p33">
            <a:extLst>
              <a:ext uri="{FF2B5EF4-FFF2-40B4-BE49-F238E27FC236}">
                <a16:creationId xmlns:a16="http://schemas.microsoft.com/office/drawing/2014/main" id="{3409FB67-A503-650C-6DCD-9F5ED3490F24}"/>
              </a:ext>
            </a:extLst>
          </p:cNvPr>
          <p:cNvSpPr/>
          <p:nvPr/>
        </p:nvSpPr>
        <p:spPr>
          <a:xfrm>
            <a:off x="1646925" y="138165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33">
            <a:extLst>
              <a:ext uri="{FF2B5EF4-FFF2-40B4-BE49-F238E27FC236}">
                <a16:creationId xmlns:a16="http://schemas.microsoft.com/office/drawing/2014/main" id="{7767F6F0-7EAE-5E43-5FBF-47B7768D3E05}"/>
              </a:ext>
            </a:extLst>
          </p:cNvPr>
          <p:cNvSpPr/>
          <p:nvPr/>
        </p:nvSpPr>
        <p:spPr>
          <a:xfrm>
            <a:off x="7031613" y="4058207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33">
            <a:extLst>
              <a:ext uri="{FF2B5EF4-FFF2-40B4-BE49-F238E27FC236}">
                <a16:creationId xmlns:a16="http://schemas.microsoft.com/office/drawing/2014/main" id="{E7F18DB5-DBF1-E411-5620-EFB9D8F56150}"/>
              </a:ext>
            </a:extLst>
          </p:cNvPr>
          <p:cNvSpPr/>
          <p:nvPr/>
        </p:nvSpPr>
        <p:spPr>
          <a:xfrm>
            <a:off x="6799273" y="3909555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5" name="Google Shape;595;p33">
            <a:extLst>
              <a:ext uri="{FF2B5EF4-FFF2-40B4-BE49-F238E27FC236}">
                <a16:creationId xmlns:a16="http://schemas.microsoft.com/office/drawing/2014/main" id="{4001CEBD-9BC5-5119-B392-A78891531998}"/>
              </a:ext>
            </a:extLst>
          </p:cNvPr>
          <p:cNvGrpSpPr/>
          <p:nvPr/>
        </p:nvGrpSpPr>
        <p:grpSpPr>
          <a:xfrm>
            <a:off x="404600" y="4046486"/>
            <a:ext cx="621000" cy="621000"/>
            <a:chOff x="416300" y="4058211"/>
            <a:chExt cx="621000" cy="621000"/>
          </a:xfrm>
        </p:grpSpPr>
        <p:sp>
          <p:nvSpPr>
            <p:cNvPr id="596" name="Google Shape;596;p33">
              <a:extLst>
                <a:ext uri="{FF2B5EF4-FFF2-40B4-BE49-F238E27FC236}">
                  <a16:creationId xmlns:a16="http://schemas.microsoft.com/office/drawing/2014/main" id="{9D7B36BF-653E-EBB8-6AF7-CE5176B07651}"/>
                </a:ext>
              </a:extLst>
            </p:cNvPr>
            <p:cNvSpPr/>
            <p:nvPr/>
          </p:nvSpPr>
          <p:spPr>
            <a:xfrm>
              <a:off x="475400" y="4117311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3">
              <a:extLst>
                <a:ext uri="{FF2B5EF4-FFF2-40B4-BE49-F238E27FC236}">
                  <a16:creationId xmlns:a16="http://schemas.microsoft.com/office/drawing/2014/main" id="{1CE3638A-2C27-AB34-30CD-3F89E63ABFC9}"/>
                </a:ext>
              </a:extLst>
            </p:cNvPr>
            <p:cNvSpPr/>
            <p:nvPr/>
          </p:nvSpPr>
          <p:spPr>
            <a:xfrm rot="2700000">
              <a:off x="507243" y="4149154"/>
              <a:ext cx="439113" cy="439113"/>
            </a:xfrm>
            <a:prstGeom prst="plus">
              <a:avLst>
                <a:gd name="adj" fmla="val 42536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Imagen 4">
            <a:extLst>
              <a:ext uri="{FF2B5EF4-FFF2-40B4-BE49-F238E27FC236}">
                <a16:creationId xmlns:a16="http://schemas.microsoft.com/office/drawing/2014/main" id="{B6DB3F01-73CA-E425-AB7A-0E547306A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1601" y="1712223"/>
            <a:ext cx="3355954" cy="2527524"/>
          </a:xfrm>
          <a:prstGeom prst="rect">
            <a:avLst/>
          </a:prstGeom>
        </p:spPr>
      </p:pic>
      <p:sp>
        <p:nvSpPr>
          <p:cNvPr id="591" name="Google Shape;591;p33">
            <a:extLst>
              <a:ext uri="{FF2B5EF4-FFF2-40B4-BE49-F238E27FC236}">
                <a16:creationId xmlns:a16="http://schemas.microsoft.com/office/drawing/2014/main" id="{924AD891-5ACE-7A6F-1DCC-C052806B3AE6}"/>
              </a:ext>
            </a:extLst>
          </p:cNvPr>
          <p:cNvSpPr/>
          <p:nvPr/>
        </p:nvSpPr>
        <p:spPr>
          <a:xfrm rot="-2700000">
            <a:off x="2645303" y="3927767"/>
            <a:ext cx="365716" cy="365716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2755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>
          <a:extLst>
            <a:ext uri="{FF2B5EF4-FFF2-40B4-BE49-F238E27FC236}">
              <a16:creationId xmlns:a16="http://schemas.microsoft.com/office/drawing/2014/main" id="{86D2C82F-7548-5E88-F884-DDEF278487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33">
            <a:extLst>
              <a:ext uri="{FF2B5EF4-FFF2-40B4-BE49-F238E27FC236}">
                <a16:creationId xmlns:a16="http://schemas.microsoft.com/office/drawing/2014/main" id="{012713D1-782E-B4FD-05C5-87CE17B422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11526" y="1095805"/>
            <a:ext cx="50292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Ejercicio 2</a:t>
            </a:r>
            <a:endParaRPr dirty="0"/>
          </a:p>
        </p:txBody>
      </p:sp>
      <p:grpSp>
        <p:nvGrpSpPr>
          <p:cNvPr id="577" name="Google Shape;577;p33">
            <a:extLst>
              <a:ext uri="{FF2B5EF4-FFF2-40B4-BE49-F238E27FC236}">
                <a16:creationId xmlns:a16="http://schemas.microsoft.com/office/drawing/2014/main" id="{17838881-9295-DD1A-DD8F-890D9D1E3979}"/>
              </a:ext>
            </a:extLst>
          </p:cNvPr>
          <p:cNvGrpSpPr/>
          <p:nvPr/>
        </p:nvGrpSpPr>
        <p:grpSpPr>
          <a:xfrm>
            <a:off x="463651" y="1220603"/>
            <a:ext cx="502899" cy="502899"/>
            <a:chOff x="858700" y="1967475"/>
            <a:chExt cx="605100" cy="605100"/>
          </a:xfrm>
        </p:grpSpPr>
        <p:sp>
          <p:nvSpPr>
            <p:cNvPr id="578" name="Google Shape;578;p33">
              <a:extLst>
                <a:ext uri="{FF2B5EF4-FFF2-40B4-BE49-F238E27FC236}">
                  <a16:creationId xmlns:a16="http://schemas.microsoft.com/office/drawing/2014/main" id="{2F75B2D2-B718-4443-F602-571399283ED1}"/>
                </a:ext>
              </a:extLst>
            </p:cNvPr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3">
              <a:extLst>
                <a:ext uri="{FF2B5EF4-FFF2-40B4-BE49-F238E27FC236}">
                  <a16:creationId xmlns:a16="http://schemas.microsoft.com/office/drawing/2014/main" id="{BCC5BBCE-3F44-B721-CE30-C78DCA3A1019}"/>
                </a:ext>
              </a:extLst>
            </p:cNvPr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0" name="Google Shape;580;p33">
            <a:extLst>
              <a:ext uri="{FF2B5EF4-FFF2-40B4-BE49-F238E27FC236}">
                <a16:creationId xmlns:a16="http://schemas.microsoft.com/office/drawing/2014/main" id="{481CC756-B847-0D31-D15F-508FEFBCD6F5}"/>
              </a:ext>
            </a:extLst>
          </p:cNvPr>
          <p:cNvGrpSpPr/>
          <p:nvPr/>
        </p:nvGrpSpPr>
        <p:grpSpPr>
          <a:xfrm>
            <a:off x="463651" y="1906497"/>
            <a:ext cx="502800" cy="502800"/>
            <a:chOff x="7014301" y="2017350"/>
            <a:chExt cx="502800" cy="502800"/>
          </a:xfrm>
        </p:grpSpPr>
        <p:sp>
          <p:nvSpPr>
            <p:cNvPr id="581" name="Google Shape;581;p33">
              <a:extLst>
                <a:ext uri="{FF2B5EF4-FFF2-40B4-BE49-F238E27FC236}">
                  <a16:creationId xmlns:a16="http://schemas.microsoft.com/office/drawing/2014/main" id="{407D1536-DBAD-F62C-89D2-2E1A4317195D}"/>
                </a:ext>
              </a:extLst>
            </p:cNvPr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3">
              <a:extLst>
                <a:ext uri="{FF2B5EF4-FFF2-40B4-BE49-F238E27FC236}">
                  <a16:creationId xmlns:a16="http://schemas.microsoft.com/office/drawing/2014/main" id="{37BE3258-2D3A-2E95-DDB2-BC6AA1714C2C}"/>
                </a:ext>
              </a:extLst>
            </p:cNvPr>
            <p:cNvSpPr/>
            <p:nvPr/>
          </p:nvSpPr>
          <p:spPr>
            <a:xfrm>
              <a:off x="7095012" y="2108734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Google Shape;583;p33">
            <a:extLst>
              <a:ext uri="{FF2B5EF4-FFF2-40B4-BE49-F238E27FC236}">
                <a16:creationId xmlns:a16="http://schemas.microsoft.com/office/drawing/2014/main" id="{24CFCBC7-A769-5410-ED2B-29B57B645B74}"/>
              </a:ext>
            </a:extLst>
          </p:cNvPr>
          <p:cNvGrpSpPr/>
          <p:nvPr/>
        </p:nvGrpSpPr>
        <p:grpSpPr>
          <a:xfrm>
            <a:off x="463651" y="445094"/>
            <a:ext cx="629846" cy="592514"/>
            <a:chOff x="463701" y="2217961"/>
            <a:chExt cx="629846" cy="592514"/>
          </a:xfrm>
        </p:grpSpPr>
        <p:sp>
          <p:nvSpPr>
            <p:cNvPr id="584" name="Google Shape;584;p33">
              <a:extLst>
                <a:ext uri="{FF2B5EF4-FFF2-40B4-BE49-F238E27FC236}">
                  <a16:creationId xmlns:a16="http://schemas.microsoft.com/office/drawing/2014/main" id="{226AD488-B919-3AF6-000E-7AE82DCB70D1}"/>
                </a:ext>
              </a:extLst>
            </p:cNvPr>
            <p:cNvSpPr/>
            <p:nvPr/>
          </p:nvSpPr>
          <p:spPr>
            <a:xfrm>
              <a:off x="463701" y="2307675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3">
              <a:extLst>
                <a:ext uri="{FF2B5EF4-FFF2-40B4-BE49-F238E27FC236}">
                  <a16:creationId xmlns:a16="http://schemas.microsoft.com/office/drawing/2014/main" id="{B73A3A5F-5380-D7E7-3131-DCB00E24D853}"/>
                </a:ext>
              </a:extLst>
            </p:cNvPr>
            <p:cNvSpPr/>
            <p:nvPr/>
          </p:nvSpPr>
          <p:spPr>
            <a:xfrm>
              <a:off x="545925" y="2446300"/>
              <a:ext cx="338328" cy="225549"/>
            </a:xfrm>
            <a:custGeom>
              <a:avLst/>
              <a:gdLst/>
              <a:ahLst/>
              <a:cxnLst/>
              <a:rect l="l" t="t" r="r" b="b"/>
              <a:pathLst>
                <a:path w="8708" h="5806" extrusionOk="0">
                  <a:moveTo>
                    <a:pt x="757" y="1"/>
                  </a:moveTo>
                  <a:cubicBezTo>
                    <a:pt x="342" y="1"/>
                    <a:pt x="1" y="342"/>
                    <a:pt x="1" y="757"/>
                  </a:cubicBezTo>
                  <a:lnTo>
                    <a:pt x="1" y="5049"/>
                  </a:lnTo>
                  <a:cubicBezTo>
                    <a:pt x="1" y="5464"/>
                    <a:pt x="342" y="5806"/>
                    <a:pt x="757" y="5806"/>
                  </a:cubicBezTo>
                  <a:lnTo>
                    <a:pt x="7952" y="5806"/>
                  </a:lnTo>
                  <a:cubicBezTo>
                    <a:pt x="8366" y="5806"/>
                    <a:pt x="8708" y="5464"/>
                    <a:pt x="8708" y="5049"/>
                  </a:cubicBezTo>
                  <a:lnTo>
                    <a:pt x="8708" y="757"/>
                  </a:lnTo>
                  <a:cubicBezTo>
                    <a:pt x="8708" y="342"/>
                    <a:pt x="8366" y="1"/>
                    <a:pt x="7952" y="1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3">
              <a:extLst>
                <a:ext uri="{FF2B5EF4-FFF2-40B4-BE49-F238E27FC236}">
                  <a16:creationId xmlns:a16="http://schemas.microsoft.com/office/drawing/2014/main" id="{D87BB558-4571-F1DE-4F64-B4874F2BE3E4}"/>
                </a:ext>
              </a:extLst>
            </p:cNvPr>
            <p:cNvSpPr/>
            <p:nvPr/>
          </p:nvSpPr>
          <p:spPr>
            <a:xfrm>
              <a:off x="555887" y="2446307"/>
              <a:ext cx="318435" cy="106170"/>
            </a:xfrm>
            <a:custGeom>
              <a:avLst/>
              <a:gdLst/>
              <a:ahLst/>
              <a:cxnLst/>
              <a:rect l="l" t="t" r="r" b="b"/>
              <a:pathLst>
                <a:path w="8196" h="2733" extrusionOk="0">
                  <a:moveTo>
                    <a:pt x="1" y="1"/>
                  </a:moveTo>
                  <a:lnTo>
                    <a:pt x="3659" y="2586"/>
                  </a:lnTo>
                  <a:cubicBezTo>
                    <a:pt x="3794" y="2684"/>
                    <a:pt x="3946" y="2733"/>
                    <a:pt x="4098" y="2733"/>
                  </a:cubicBezTo>
                  <a:cubicBezTo>
                    <a:pt x="4251" y="2733"/>
                    <a:pt x="4403" y="2684"/>
                    <a:pt x="4537" y="2586"/>
                  </a:cubicBezTo>
                  <a:lnTo>
                    <a:pt x="8196" y="1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7" name="Google Shape;587;p33">
              <a:extLst>
                <a:ext uri="{FF2B5EF4-FFF2-40B4-BE49-F238E27FC236}">
                  <a16:creationId xmlns:a16="http://schemas.microsoft.com/office/drawing/2014/main" id="{D089AFD9-7C59-09CD-C44F-F466A9F3B335}"/>
                </a:ext>
              </a:extLst>
            </p:cNvPr>
            <p:cNvGrpSpPr/>
            <p:nvPr/>
          </p:nvGrpSpPr>
          <p:grpSpPr>
            <a:xfrm>
              <a:off x="773496" y="2217961"/>
              <a:ext cx="320051" cy="298703"/>
              <a:chOff x="1023863" y="2896525"/>
              <a:chExt cx="240875" cy="219425"/>
            </a:xfrm>
          </p:grpSpPr>
          <p:sp>
            <p:nvSpPr>
              <p:cNvPr id="588" name="Google Shape;588;p33">
                <a:extLst>
                  <a:ext uri="{FF2B5EF4-FFF2-40B4-BE49-F238E27FC236}">
                    <a16:creationId xmlns:a16="http://schemas.microsoft.com/office/drawing/2014/main" id="{61985623-6300-5342-D72E-5AA399D8D681}"/>
                  </a:ext>
                </a:extLst>
              </p:cNvPr>
              <p:cNvSpPr/>
              <p:nvPr/>
            </p:nvSpPr>
            <p:spPr>
              <a:xfrm>
                <a:off x="1023863" y="2896525"/>
                <a:ext cx="240875" cy="219425"/>
              </a:xfrm>
              <a:custGeom>
                <a:avLst/>
                <a:gdLst/>
                <a:ahLst/>
                <a:cxnLst/>
                <a:rect l="l" t="t" r="r" b="b"/>
                <a:pathLst>
                  <a:path w="9635" h="8777" extrusionOk="0">
                    <a:moveTo>
                      <a:pt x="4811" y="1"/>
                    </a:moveTo>
                    <a:cubicBezTo>
                      <a:pt x="2818" y="1"/>
                      <a:pt x="1017" y="1364"/>
                      <a:pt x="537" y="3389"/>
                    </a:cubicBezTo>
                    <a:cubicBezTo>
                      <a:pt x="0" y="5754"/>
                      <a:pt x="1464" y="8096"/>
                      <a:pt x="3805" y="8657"/>
                    </a:cubicBezTo>
                    <a:cubicBezTo>
                      <a:pt x="4147" y="8738"/>
                      <a:pt x="4488" y="8776"/>
                      <a:pt x="4824" y="8776"/>
                    </a:cubicBezTo>
                    <a:cubicBezTo>
                      <a:pt x="6816" y="8776"/>
                      <a:pt x="8614" y="7413"/>
                      <a:pt x="9073" y="5388"/>
                    </a:cubicBezTo>
                    <a:cubicBezTo>
                      <a:pt x="9634" y="3047"/>
                      <a:pt x="8171" y="681"/>
                      <a:pt x="5830" y="120"/>
                    </a:cubicBezTo>
                    <a:cubicBezTo>
                      <a:pt x="5488" y="39"/>
                      <a:pt x="5147" y="1"/>
                      <a:pt x="48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3">
                <a:extLst>
                  <a:ext uri="{FF2B5EF4-FFF2-40B4-BE49-F238E27FC236}">
                    <a16:creationId xmlns:a16="http://schemas.microsoft.com/office/drawing/2014/main" id="{3410A1CE-CBFC-C20E-2237-1F9F6B3F8C5B}"/>
                  </a:ext>
                </a:extLst>
              </p:cNvPr>
              <p:cNvSpPr/>
              <p:nvPr/>
            </p:nvSpPr>
            <p:spPr>
              <a:xfrm>
                <a:off x="1111105" y="2959275"/>
                <a:ext cx="54900" cy="93925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3757" extrusionOk="0">
                    <a:moveTo>
                      <a:pt x="1268" y="0"/>
                    </a:moveTo>
                    <a:lnTo>
                      <a:pt x="0" y="1049"/>
                    </a:lnTo>
                    <a:lnTo>
                      <a:pt x="512" y="1708"/>
                    </a:lnTo>
                    <a:lnTo>
                      <a:pt x="951" y="1342"/>
                    </a:lnTo>
                    <a:cubicBezTo>
                      <a:pt x="1024" y="1269"/>
                      <a:pt x="1098" y="1195"/>
                      <a:pt x="1171" y="1098"/>
                    </a:cubicBezTo>
                    <a:lnTo>
                      <a:pt x="1171" y="1756"/>
                    </a:lnTo>
                    <a:lnTo>
                      <a:pt x="1171" y="3756"/>
                    </a:lnTo>
                    <a:lnTo>
                      <a:pt x="2195" y="3756"/>
                    </a:lnTo>
                    <a:lnTo>
                      <a:pt x="21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92" name="Google Shape;592;p33">
            <a:extLst>
              <a:ext uri="{FF2B5EF4-FFF2-40B4-BE49-F238E27FC236}">
                <a16:creationId xmlns:a16="http://schemas.microsoft.com/office/drawing/2014/main" id="{99EFE710-5F97-A539-EC90-E418CB2D6A81}"/>
              </a:ext>
            </a:extLst>
          </p:cNvPr>
          <p:cNvSpPr/>
          <p:nvPr/>
        </p:nvSpPr>
        <p:spPr>
          <a:xfrm>
            <a:off x="1646925" y="138165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33">
            <a:extLst>
              <a:ext uri="{FF2B5EF4-FFF2-40B4-BE49-F238E27FC236}">
                <a16:creationId xmlns:a16="http://schemas.microsoft.com/office/drawing/2014/main" id="{2EB724C9-90BF-06EE-BF6C-82F035D0BE64}"/>
              </a:ext>
            </a:extLst>
          </p:cNvPr>
          <p:cNvSpPr/>
          <p:nvPr/>
        </p:nvSpPr>
        <p:spPr>
          <a:xfrm>
            <a:off x="7031613" y="4058207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33">
            <a:extLst>
              <a:ext uri="{FF2B5EF4-FFF2-40B4-BE49-F238E27FC236}">
                <a16:creationId xmlns:a16="http://schemas.microsoft.com/office/drawing/2014/main" id="{C0106468-FF35-6DC1-65C8-6E2DD15AC46E}"/>
              </a:ext>
            </a:extLst>
          </p:cNvPr>
          <p:cNvSpPr/>
          <p:nvPr/>
        </p:nvSpPr>
        <p:spPr>
          <a:xfrm>
            <a:off x="6799273" y="3909555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5" name="Google Shape;595;p33">
            <a:extLst>
              <a:ext uri="{FF2B5EF4-FFF2-40B4-BE49-F238E27FC236}">
                <a16:creationId xmlns:a16="http://schemas.microsoft.com/office/drawing/2014/main" id="{88E190A8-27F9-0D56-D871-754C2B0A3B44}"/>
              </a:ext>
            </a:extLst>
          </p:cNvPr>
          <p:cNvGrpSpPr/>
          <p:nvPr/>
        </p:nvGrpSpPr>
        <p:grpSpPr>
          <a:xfrm>
            <a:off x="404600" y="4046486"/>
            <a:ext cx="621000" cy="621000"/>
            <a:chOff x="416300" y="4058211"/>
            <a:chExt cx="621000" cy="621000"/>
          </a:xfrm>
        </p:grpSpPr>
        <p:sp>
          <p:nvSpPr>
            <p:cNvPr id="596" name="Google Shape;596;p33">
              <a:extLst>
                <a:ext uri="{FF2B5EF4-FFF2-40B4-BE49-F238E27FC236}">
                  <a16:creationId xmlns:a16="http://schemas.microsoft.com/office/drawing/2014/main" id="{D3221BAC-36B9-7BD8-24C4-AC0759D1DE4E}"/>
                </a:ext>
              </a:extLst>
            </p:cNvPr>
            <p:cNvSpPr/>
            <p:nvPr/>
          </p:nvSpPr>
          <p:spPr>
            <a:xfrm>
              <a:off x="475400" y="4117311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3">
              <a:extLst>
                <a:ext uri="{FF2B5EF4-FFF2-40B4-BE49-F238E27FC236}">
                  <a16:creationId xmlns:a16="http://schemas.microsoft.com/office/drawing/2014/main" id="{20ECDBCE-5D6C-D8D9-C93C-11A5C42C9584}"/>
                </a:ext>
              </a:extLst>
            </p:cNvPr>
            <p:cNvSpPr/>
            <p:nvPr/>
          </p:nvSpPr>
          <p:spPr>
            <a:xfrm rot="2700000">
              <a:off x="507243" y="4149154"/>
              <a:ext cx="439113" cy="439113"/>
            </a:xfrm>
            <a:prstGeom prst="plus">
              <a:avLst>
                <a:gd name="adj" fmla="val 42536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n 2">
            <a:extLst>
              <a:ext uri="{FF2B5EF4-FFF2-40B4-BE49-F238E27FC236}">
                <a16:creationId xmlns:a16="http://schemas.microsoft.com/office/drawing/2014/main" id="{942708FF-9963-A936-B712-8392663367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3656" y="1853773"/>
            <a:ext cx="4171434" cy="2185343"/>
          </a:xfrm>
          <a:prstGeom prst="rect">
            <a:avLst/>
          </a:prstGeom>
        </p:spPr>
      </p:pic>
      <p:grpSp>
        <p:nvGrpSpPr>
          <p:cNvPr id="565" name="Google Shape;565;p33">
            <a:extLst>
              <a:ext uri="{FF2B5EF4-FFF2-40B4-BE49-F238E27FC236}">
                <a16:creationId xmlns:a16="http://schemas.microsoft.com/office/drawing/2014/main" id="{26B5589E-7E8B-90EB-4DE9-2D961EEEBEFC}"/>
              </a:ext>
            </a:extLst>
          </p:cNvPr>
          <p:cNvGrpSpPr/>
          <p:nvPr/>
        </p:nvGrpSpPr>
        <p:grpSpPr>
          <a:xfrm>
            <a:off x="6351563" y="1232223"/>
            <a:ext cx="1827475" cy="1051350"/>
            <a:chOff x="7146475" y="2190661"/>
            <a:chExt cx="1827475" cy="1051350"/>
          </a:xfrm>
        </p:grpSpPr>
        <p:sp>
          <p:nvSpPr>
            <p:cNvPr id="566" name="Google Shape;566;p33">
              <a:extLst>
                <a:ext uri="{FF2B5EF4-FFF2-40B4-BE49-F238E27FC236}">
                  <a16:creationId xmlns:a16="http://schemas.microsoft.com/office/drawing/2014/main" id="{B21397ED-42E8-590C-B1C7-CD8A805082D3}"/>
                </a:ext>
              </a:extLst>
            </p:cNvPr>
            <p:cNvSpPr/>
            <p:nvPr/>
          </p:nvSpPr>
          <p:spPr>
            <a:xfrm>
              <a:off x="7236650" y="2282011"/>
              <a:ext cx="1737300" cy="9600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7" name="Google Shape;567;p33">
              <a:extLst>
                <a:ext uri="{FF2B5EF4-FFF2-40B4-BE49-F238E27FC236}">
                  <a16:creationId xmlns:a16="http://schemas.microsoft.com/office/drawing/2014/main" id="{6659DFC7-E259-2A1A-AC52-EC33F0F7F517}"/>
                </a:ext>
              </a:extLst>
            </p:cNvPr>
            <p:cNvGrpSpPr/>
            <p:nvPr/>
          </p:nvGrpSpPr>
          <p:grpSpPr>
            <a:xfrm>
              <a:off x="7146475" y="2190661"/>
              <a:ext cx="1737300" cy="960000"/>
              <a:chOff x="7146475" y="2190661"/>
              <a:chExt cx="1737300" cy="960000"/>
            </a:xfrm>
          </p:grpSpPr>
          <p:sp>
            <p:nvSpPr>
              <p:cNvPr id="568" name="Google Shape;568;p33">
                <a:extLst>
                  <a:ext uri="{FF2B5EF4-FFF2-40B4-BE49-F238E27FC236}">
                    <a16:creationId xmlns:a16="http://schemas.microsoft.com/office/drawing/2014/main" id="{27702384-9FCE-9593-32A6-63A09309AD5D}"/>
                  </a:ext>
                </a:extLst>
              </p:cNvPr>
              <p:cNvSpPr/>
              <p:nvPr/>
            </p:nvSpPr>
            <p:spPr>
              <a:xfrm>
                <a:off x="7146475" y="2190661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69" name="Google Shape;569;p33">
                <a:extLst>
                  <a:ext uri="{FF2B5EF4-FFF2-40B4-BE49-F238E27FC236}">
                    <a16:creationId xmlns:a16="http://schemas.microsoft.com/office/drawing/2014/main" id="{03D8E556-127D-33F9-3280-723D97BD8E67}"/>
                  </a:ext>
                </a:extLst>
              </p:cNvPr>
              <p:cNvCxnSpPr/>
              <p:nvPr/>
            </p:nvCxnSpPr>
            <p:spPr>
              <a:xfrm>
                <a:off x="7151600" y="2373361"/>
                <a:ext cx="1724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70" name="Google Shape;570;p33">
              <a:extLst>
                <a:ext uri="{FF2B5EF4-FFF2-40B4-BE49-F238E27FC236}">
                  <a16:creationId xmlns:a16="http://schemas.microsoft.com/office/drawing/2014/main" id="{7364E37A-6AFB-8A11-6098-E78AC9B16C3A}"/>
                </a:ext>
              </a:extLst>
            </p:cNvPr>
            <p:cNvGrpSpPr/>
            <p:nvPr/>
          </p:nvGrpSpPr>
          <p:grpSpPr>
            <a:xfrm>
              <a:off x="7300659" y="2505003"/>
              <a:ext cx="1428933" cy="514595"/>
              <a:chOff x="7235888" y="1483625"/>
              <a:chExt cx="1428933" cy="514595"/>
            </a:xfrm>
          </p:grpSpPr>
          <p:sp>
            <p:nvSpPr>
              <p:cNvPr id="571" name="Google Shape;571;p33">
                <a:extLst>
                  <a:ext uri="{FF2B5EF4-FFF2-40B4-BE49-F238E27FC236}">
                    <a16:creationId xmlns:a16="http://schemas.microsoft.com/office/drawing/2014/main" id="{EE786060-8DB6-7B18-FAA2-776C9A71B171}"/>
                  </a:ext>
                </a:extLst>
              </p:cNvPr>
              <p:cNvSpPr/>
              <p:nvPr/>
            </p:nvSpPr>
            <p:spPr>
              <a:xfrm>
                <a:off x="7235888" y="1871400"/>
                <a:ext cx="1428933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37658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35999" y="3342"/>
                    </a:lnTo>
                    <a:cubicBezTo>
                      <a:pt x="36902" y="3342"/>
                      <a:pt x="37658" y="2586"/>
                      <a:pt x="37658" y="1659"/>
                    </a:cubicBezTo>
                    <a:cubicBezTo>
                      <a:pt x="37658" y="732"/>
                      <a:pt x="36902" y="1"/>
                      <a:pt x="35999" y="1"/>
                    </a:cubicBez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33">
                <a:extLst>
                  <a:ext uri="{FF2B5EF4-FFF2-40B4-BE49-F238E27FC236}">
                    <a16:creationId xmlns:a16="http://schemas.microsoft.com/office/drawing/2014/main" id="{6CB01BBE-79CC-C0F9-C9E2-C504214C8B21}"/>
                  </a:ext>
                </a:extLst>
              </p:cNvPr>
              <p:cNvSpPr/>
              <p:nvPr/>
            </p:nvSpPr>
            <p:spPr>
              <a:xfrm>
                <a:off x="7235888" y="1871400"/>
                <a:ext cx="878275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23146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23146" y="3342"/>
                    </a:lnTo>
                    <a:lnTo>
                      <a:pt x="23146" y="1"/>
                    </a:ln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33">
                <a:extLst>
                  <a:ext uri="{FF2B5EF4-FFF2-40B4-BE49-F238E27FC236}">
                    <a16:creationId xmlns:a16="http://schemas.microsoft.com/office/drawing/2014/main" id="{83DEB222-FE69-6094-D141-813794EB255C}"/>
                  </a:ext>
                </a:extLst>
              </p:cNvPr>
              <p:cNvSpPr/>
              <p:nvPr/>
            </p:nvSpPr>
            <p:spPr>
              <a:xfrm>
                <a:off x="7813392" y="1483625"/>
                <a:ext cx="601580" cy="327677"/>
              </a:xfrm>
              <a:custGeom>
                <a:avLst/>
                <a:gdLst/>
                <a:ahLst/>
                <a:cxnLst/>
                <a:rect l="l" t="t" r="r" b="b"/>
                <a:pathLst>
                  <a:path w="15854" h="8635" extrusionOk="0">
                    <a:moveTo>
                      <a:pt x="0" y="0"/>
                    </a:moveTo>
                    <a:lnTo>
                      <a:pt x="0" y="6927"/>
                    </a:lnTo>
                    <a:lnTo>
                      <a:pt x="6415" y="6927"/>
                    </a:lnTo>
                    <a:cubicBezTo>
                      <a:pt x="6707" y="6927"/>
                      <a:pt x="7000" y="7098"/>
                      <a:pt x="7171" y="7366"/>
                    </a:cubicBezTo>
                    <a:lnTo>
                      <a:pt x="7927" y="8634"/>
                    </a:lnTo>
                    <a:lnTo>
                      <a:pt x="8683" y="7366"/>
                    </a:lnTo>
                    <a:cubicBezTo>
                      <a:pt x="8829" y="7098"/>
                      <a:pt x="9122" y="6927"/>
                      <a:pt x="9415" y="6927"/>
                    </a:cubicBezTo>
                    <a:lnTo>
                      <a:pt x="15854" y="6927"/>
                    </a:lnTo>
                    <a:lnTo>
                      <a:pt x="1585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3">
                <a:extLst>
                  <a:ext uri="{FF2B5EF4-FFF2-40B4-BE49-F238E27FC236}">
                    <a16:creationId xmlns:a16="http://schemas.microsoft.com/office/drawing/2014/main" id="{A11DCD45-F4EA-B279-579A-3743EA4217EA}"/>
                  </a:ext>
                </a:extLst>
              </p:cNvPr>
              <p:cNvSpPr/>
              <p:nvPr/>
            </p:nvSpPr>
            <p:spPr>
              <a:xfrm>
                <a:off x="7913912" y="1585322"/>
                <a:ext cx="396487" cy="56656"/>
              </a:xfrm>
              <a:custGeom>
                <a:avLst/>
                <a:gdLst/>
                <a:ahLst/>
                <a:cxnLst/>
                <a:rect l="l" t="t" r="r" b="b"/>
                <a:pathLst>
                  <a:path w="10449" h="1493" extrusionOk="0">
                    <a:moveTo>
                      <a:pt x="966" y="1"/>
                    </a:moveTo>
                    <a:cubicBezTo>
                      <a:pt x="1" y="1"/>
                      <a:pt x="8" y="1492"/>
                      <a:pt x="988" y="1492"/>
                    </a:cubicBezTo>
                    <a:cubicBezTo>
                      <a:pt x="1003" y="1492"/>
                      <a:pt x="1018" y="1492"/>
                      <a:pt x="1034" y="1491"/>
                    </a:cubicBezTo>
                    <a:lnTo>
                      <a:pt x="9522" y="1491"/>
                    </a:lnTo>
                    <a:cubicBezTo>
                      <a:pt x="10448" y="1418"/>
                      <a:pt x="10448" y="52"/>
                      <a:pt x="9522" y="3"/>
                    </a:cubicBezTo>
                    <a:lnTo>
                      <a:pt x="1034" y="3"/>
                    </a:lnTo>
                    <a:cubicBezTo>
                      <a:pt x="1011" y="2"/>
                      <a:pt x="988" y="1"/>
                      <a:pt x="9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90" name="Google Shape;590;p33">
            <a:extLst>
              <a:ext uri="{FF2B5EF4-FFF2-40B4-BE49-F238E27FC236}">
                <a16:creationId xmlns:a16="http://schemas.microsoft.com/office/drawing/2014/main" id="{2FDC7AE9-839B-3F78-DEBE-057B2FD55747}"/>
              </a:ext>
            </a:extLst>
          </p:cNvPr>
          <p:cNvSpPr txBox="1"/>
          <p:nvPr/>
        </p:nvSpPr>
        <p:spPr>
          <a:xfrm>
            <a:off x="1646925" y="3755475"/>
            <a:ext cx="1188600" cy="3657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Meet us</a:t>
            </a:r>
            <a:endParaRPr b="1" dirty="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591" name="Google Shape;591;p33">
            <a:extLst>
              <a:ext uri="{FF2B5EF4-FFF2-40B4-BE49-F238E27FC236}">
                <a16:creationId xmlns:a16="http://schemas.microsoft.com/office/drawing/2014/main" id="{A8098883-E8A3-9B71-2C7A-46F800214E8B}"/>
              </a:ext>
            </a:extLst>
          </p:cNvPr>
          <p:cNvSpPr/>
          <p:nvPr/>
        </p:nvSpPr>
        <p:spPr>
          <a:xfrm rot="-2700000">
            <a:off x="2645303" y="3927767"/>
            <a:ext cx="365716" cy="365716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8649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>
          <a:extLst>
            <a:ext uri="{FF2B5EF4-FFF2-40B4-BE49-F238E27FC236}">
              <a16:creationId xmlns:a16="http://schemas.microsoft.com/office/drawing/2014/main" id="{8A8CDFDC-D8D5-7DB7-4767-50A6414805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33">
            <a:extLst>
              <a:ext uri="{FF2B5EF4-FFF2-40B4-BE49-F238E27FC236}">
                <a16:creationId xmlns:a16="http://schemas.microsoft.com/office/drawing/2014/main" id="{AF09ACEC-5167-B171-FC39-936B936CD53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11526" y="1095805"/>
            <a:ext cx="50292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Ejercicio 3</a:t>
            </a:r>
            <a:endParaRPr dirty="0"/>
          </a:p>
        </p:txBody>
      </p:sp>
      <p:grpSp>
        <p:nvGrpSpPr>
          <p:cNvPr id="577" name="Google Shape;577;p33">
            <a:extLst>
              <a:ext uri="{FF2B5EF4-FFF2-40B4-BE49-F238E27FC236}">
                <a16:creationId xmlns:a16="http://schemas.microsoft.com/office/drawing/2014/main" id="{A5B28FCA-22CA-9484-A9F6-CF83B8904D7D}"/>
              </a:ext>
            </a:extLst>
          </p:cNvPr>
          <p:cNvGrpSpPr/>
          <p:nvPr/>
        </p:nvGrpSpPr>
        <p:grpSpPr>
          <a:xfrm>
            <a:off x="463651" y="1220603"/>
            <a:ext cx="502899" cy="502899"/>
            <a:chOff x="858700" y="1967475"/>
            <a:chExt cx="605100" cy="605100"/>
          </a:xfrm>
        </p:grpSpPr>
        <p:sp>
          <p:nvSpPr>
            <p:cNvPr id="578" name="Google Shape;578;p33">
              <a:extLst>
                <a:ext uri="{FF2B5EF4-FFF2-40B4-BE49-F238E27FC236}">
                  <a16:creationId xmlns:a16="http://schemas.microsoft.com/office/drawing/2014/main" id="{3160F430-7D27-5B51-5AE9-477EA273570D}"/>
                </a:ext>
              </a:extLst>
            </p:cNvPr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3">
              <a:extLst>
                <a:ext uri="{FF2B5EF4-FFF2-40B4-BE49-F238E27FC236}">
                  <a16:creationId xmlns:a16="http://schemas.microsoft.com/office/drawing/2014/main" id="{319671F0-8A14-6200-DDF9-B21C3F6F4AEC}"/>
                </a:ext>
              </a:extLst>
            </p:cNvPr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0" name="Google Shape;580;p33">
            <a:extLst>
              <a:ext uri="{FF2B5EF4-FFF2-40B4-BE49-F238E27FC236}">
                <a16:creationId xmlns:a16="http://schemas.microsoft.com/office/drawing/2014/main" id="{49BBA935-13D6-42D7-36F5-DFC2A2E7A1C1}"/>
              </a:ext>
            </a:extLst>
          </p:cNvPr>
          <p:cNvGrpSpPr/>
          <p:nvPr/>
        </p:nvGrpSpPr>
        <p:grpSpPr>
          <a:xfrm>
            <a:off x="463651" y="1906497"/>
            <a:ext cx="502800" cy="502800"/>
            <a:chOff x="7014301" y="2017350"/>
            <a:chExt cx="502800" cy="502800"/>
          </a:xfrm>
        </p:grpSpPr>
        <p:sp>
          <p:nvSpPr>
            <p:cNvPr id="581" name="Google Shape;581;p33">
              <a:extLst>
                <a:ext uri="{FF2B5EF4-FFF2-40B4-BE49-F238E27FC236}">
                  <a16:creationId xmlns:a16="http://schemas.microsoft.com/office/drawing/2014/main" id="{3C1F4BF4-8B87-AE56-A763-5FBEE1680B65}"/>
                </a:ext>
              </a:extLst>
            </p:cNvPr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3">
              <a:extLst>
                <a:ext uri="{FF2B5EF4-FFF2-40B4-BE49-F238E27FC236}">
                  <a16:creationId xmlns:a16="http://schemas.microsoft.com/office/drawing/2014/main" id="{038B44A7-F16D-13D3-9DA3-09557B2F1064}"/>
                </a:ext>
              </a:extLst>
            </p:cNvPr>
            <p:cNvSpPr/>
            <p:nvPr/>
          </p:nvSpPr>
          <p:spPr>
            <a:xfrm>
              <a:off x="7095012" y="2108734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Google Shape;583;p33">
            <a:extLst>
              <a:ext uri="{FF2B5EF4-FFF2-40B4-BE49-F238E27FC236}">
                <a16:creationId xmlns:a16="http://schemas.microsoft.com/office/drawing/2014/main" id="{BB82E9A9-B3D5-CE99-0EED-34D3780C910F}"/>
              </a:ext>
            </a:extLst>
          </p:cNvPr>
          <p:cNvGrpSpPr/>
          <p:nvPr/>
        </p:nvGrpSpPr>
        <p:grpSpPr>
          <a:xfrm>
            <a:off x="463651" y="445094"/>
            <a:ext cx="629846" cy="592514"/>
            <a:chOff x="463701" y="2217961"/>
            <a:chExt cx="629846" cy="592514"/>
          </a:xfrm>
        </p:grpSpPr>
        <p:sp>
          <p:nvSpPr>
            <p:cNvPr id="584" name="Google Shape;584;p33">
              <a:extLst>
                <a:ext uri="{FF2B5EF4-FFF2-40B4-BE49-F238E27FC236}">
                  <a16:creationId xmlns:a16="http://schemas.microsoft.com/office/drawing/2014/main" id="{69811C95-D280-588B-E435-7958731B3CA3}"/>
                </a:ext>
              </a:extLst>
            </p:cNvPr>
            <p:cNvSpPr/>
            <p:nvPr/>
          </p:nvSpPr>
          <p:spPr>
            <a:xfrm>
              <a:off x="463701" y="2307675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3">
              <a:extLst>
                <a:ext uri="{FF2B5EF4-FFF2-40B4-BE49-F238E27FC236}">
                  <a16:creationId xmlns:a16="http://schemas.microsoft.com/office/drawing/2014/main" id="{9AFE71C0-C48F-8CA5-D066-E45950F9C41B}"/>
                </a:ext>
              </a:extLst>
            </p:cNvPr>
            <p:cNvSpPr/>
            <p:nvPr/>
          </p:nvSpPr>
          <p:spPr>
            <a:xfrm>
              <a:off x="545925" y="2446300"/>
              <a:ext cx="338328" cy="225549"/>
            </a:xfrm>
            <a:custGeom>
              <a:avLst/>
              <a:gdLst/>
              <a:ahLst/>
              <a:cxnLst/>
              <a:rect l="l" t="t" r="r" b="b"/>
              <a:pathLst>
                <a:path w="8708" h="5806" extrusionOk="0">
                  <a:moveTo>
                    <a:pt x="757" y="1"/>
                  </a:moveTo>
                  <a:cubicBezTo>
                    <a:pt x="342" y="1"/>
                    <a:pt x="1" y="342"/>
                    <a:pt x="1" y="757"/>
                  </a:cubicBezTo>
                  <a:lnTo>
                    <a:pt x="1" y="5049"/>
                  </a:lnTo>
                  <a:cubicBezTo>
                    <a:pt x="1" y="5464"/>
                    <a:pt x="342" y="5806"/>
                    <a:pt x="757" y="5806"/>
                  </a:cubicBezTo>
                  <a:lnTo>
                    <a:pt x="7952" y="5806"/>
                  </a:lnTo>
                  <a:cubicBezTo>
                    <a:pt x="8366" y="5806"/>
                    <a:pt x="8708" y="5464"/>
                    <a:pt x="8708" y="5049"/>
                  </a:cubicBezTo>
                  <a:lnTo>
                    <a:pt x="8708" y="757"/>
                  </a:lnTo>
                  <a:cubicBezTo>
                    <a:pt x="8708" y="342"/>
                    <a:pt x="8366" y="1"/>
                    <a:pt x="7952" y="1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3">
              <a:extLst>
                <a:ext uri="{FF2B5EF4-FFF2-40B4-BE49-F238E27FC236}">
                  <a16:creationId xmlns:a16="http://schemas.microsoft.com/office/drawing/2014/main" id="{B3B4D026-D456-D822-AB08-759097F9355D}"/>
                </a:ext>
              </a:extLst>
            </p:cNvPr>
            <p:cNvSpPr/>
            <p:nvPr/>
          </p:nvSpPr>
          <p:spPr>
            <a:xfrm>
              <a:off x="555887" y="2446307"/>
              <a:ext cx="318435" cy="106170"/>
            </a:xfrm>
            <a:custGeom>
              <a:avLst/>
              <a:gdLst/>
              <a:ahLst/>
              <a:cxnLst/>
              <a:rect l="l" t="t" r="r" b="b"/>
              <a:pathLst>
                <a:path w="8196" h="2733" extrusionOk="0">
                  <a:moveTo>
                    <a:pt x="1" y="1"/>
                  </a:moveTo>
                  <a:lnTo>
                    <a:pt x="3659" y="2586"/>
                  </a:lnTo>
                  <a:cubicBezTo>
                    <a:pt x="3794" y="2684"/>
                    <a:pt x="3946" y="2733"/>
                    <a:pt x="4098" y="2733"/>
                  </a:cubicBezTo>
                  <a:cubicBezTo>
                    <a:pt x="4251" y="2733"/>
                    <a:pt x="4403" y="2684"/>
                    <a:pt x="4537" y="2586"/>
                  </a:cubicBezTo>
                  <a:lnTo>
                    <a:pt x="8196" y="1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7" name="Google Shape;587;p33">
              <a:extLst>
                <a:ext uri="{FF2B5EF4-FFF2-40B4-BE49-F238E27FC236}">
                  <a16:creationId xmlns:a16="http://schemas.microsoft.com/office/drawing/2014/main" id="{29849A88-39D9-E86F-00E8-FC1EE88F8436}"/>
                </a:ext>
              </a:extLst>
            </p:cNvPr>
            <p:cNvGrpSpPr/>
            <p:nvPr/>
          </p:nvGrpSpPr>
          <p:grpSpPr>
            <a:xfrm>
              <a:off x="773496" y="2217961"/>
              <a:ext cx="320051" cy="298703"/>
              <a:chOff x="1023863" y="2896525"/>
              <a:chExt cx="240875" cy="219425"/>
            </a:xfrm>
          </p:grpSpPr>
          <p:sp>
            <p:nvSpPr>
              <p:cNvPr id="588" name="Google Shape;588;p33">
                <a:extLst>
                  <a:ext uri="{FF2B5EF4-FFF2-40B4-BE49-F238E27FC236}">
                    <a16:creationId xmlns:a16="http://schemas.microsoft.com/office/drawing/2014/main" id="{AB1A81EE-AF56-2EE2-D152-D7D7AD3AF58C}"/>
                  </a:ext>
                </a:extLst>
              </p:cNvPr>
              <p:cNvSpPr/>
              <p:nvPr/>
            </p:nvSpPr>
            <p:spPr>
              <a:xfrm>
                <a:off x="1023863" y="2896525"/>
                <a:ext cx="240875" cy="219425"/>
              </a:xfrm>
              <a:custGeom>
                <a:avLst/>
                <a:gdLst/>
                <a:ahLst/>
                <a:cxnLst/>
                <a:rect l="l" t="t" r="r" b="b"/>
                <a:pathLst>
                  <a:path w="9635" h="8777" extrusionOk="0">
                    <a:moveTo>
                      <a:pt x="4811" y="1"/>
                    </a:moveTo>
                    <a:cubicBezTo>
                      <a:pt x="2818" y="1"/>
                      <a:pt x="1017" y="1364"/>
                      <a:pt x="537" y="3389"/>
                    </a:cubicBezTo>
                    <a:cubicBezTo>
                      <a:pt x="0" y="5754"/>
                      <a:pt x="1464" y="8096"/>
                      <a:pt x="3805" y="8657"/>
                    </a:cubicBezTo>
                    <a:cubicBezTo>
                      <a:pt x="4147" y="8738"/>
                      <a:pt x="4488" y="8776"/>
                      <a:pt x="4824" y="8776"/>
                    </a:cubicBezTo>
                    <a:cubicBezTo>
                      <a:pt x="6816" y="8776"/>
                      <a:pt x="8614" y="7413"/>
                      <a:pt x="9073" y="5388"/>
                    </a:cubicBezTo>
                    <a:cubicBezTo>
                      <a:pt x="9634" y="3047"/>
                      <a:pt x="8171" y="681"/>
                      <a:pt x="5830" y="120"/>
                    </a:cubicBezTo>
                    <a:cubicBezTo>
                      <a:pt x="5488" y="39"/>
                      <a:pt x="5147" y="1"/>
                      <a:pt x="48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3">
                <a:extLst>
                  <a:ext uri="{FF2B5EF4-FFF2-40B4-BE49-F238E27FC236}">
                    <a16:creationId xmlns:a16="http://schemas.microsoft.com/office/drawing/2014/main" id="{C71C6100-137B-A46E-ACFB-422A04E880C6}"/>
                  </a:ext>
                </a:extLst>
              </p:cNvPr>
              <p:cNvSpPr/>
              <p:nvPr/>
            </p:nvSpPr>
            <p:spPr>
              <a:xfrm>
                <a:off x="1111105" y="2959275"/>
                <a:ext cx="54900" cy="93925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3757" extrusionOk="0">
                    <a:moveTo>
                      <a:pt x="1268" y="0"/>
                    </a:moveTo>
                    <a:lnTo>
                      <a:pt x="0" y="1049"/>
                    </a:lnTo>
                    <a:lnTo>
                      <a:pt x="512" y="1708"/>
                    </a:lnTo>
                    <a:lnTo>
                      <a:pt x="951" y="1342"/>
                    </a:lnTo>
                    <a:cubicBezTo>
                      <a:pt x="1024" y="1269"/>
                      <a:pt x="1098" y="1195"/>
                      <a:pt x="1171" y="1098"/>
                    </a:cubicBezTo>
                    <a:lnTo>
                      <a:pt x="1171" y="1756"/>
                    </a:lnTo>
                    <a:lnTo>
                      <a:pt x="1171" y="3756"/>
                    </a:lnTo>
                    <a:lnTo>
                      <a:pt x="2195" y="3756"/>
                    </a:lnTo>
                    <a:lnTo>
                      <a:pt x="21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92" name="Google Shape;592;p33">
            <a:extLst>
              <a:ext uri="{FF2B5EF4-FFF2-40B4-BE49-F238E27FC236}">
                <a16:creationId xmlns:a16="http://schemas.microsoft.com/office/drawing/2014/main" id="{09FA3B12-A64A-4FAC-6D48-D5674ED23914}"/>
              </a:ext>
            </a:extLst>
          </p:cNvPr>
          <p:cNvSpPr/>
          <p:nvPr/>
        </p:nvSpPr>
        <p:spPr>
          <a:xfrm>
            <a:off x="1646925" y="138165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33">
            <a:extLst>
              <a:ext uri="{FF2B5EF4-FFF2-40B4-BE49-F238E27FC236}">
                <a16:creationId xmlns:a16="http://schemas.microsoft.com/office/drawing/2014/main" id="{1C3A14B6-25BA-BDA0-1798-E21EE22A8968}"/>
              </a:ext>
            </a:extLst>
          </p:cNvPr>
          <p:cNvSpPr/>
          <p:nvPr/>
        </p:nvSpPr>
        <p:spPr>
          <a:xfrm>
            <a:off x="7031613" y="4058207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33">
            <a:extLst>
              <a:ext uri="{FF2B5EF4-FFF2-40B4-BE49-F238E27FC236}">
                <a16:creationId xmlns:a16="http://schemas.microsoft.com/office/drawing/2014/main" id="{05813908-D90E-B6B1-DCDF-8BCA797CFFC8}"/>
              </a:ext>
            </a:extLst>
          </p:cNvPr>
          <p:cNvSpPr/>
          <p:nvPr/>
        </p:nvSpPr>
        <p:spPr>
          <a:xfrm>
            <a:off x="6799273" y="3909555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5" name="Google Shape;595;p33">
            <a:extLst>
              <a:ext uri="{FF2B5EF4-FFF2-40B4-BE49-F238E27FC236}">
                <a16:creationId xmlns:a16="http://schemas.microsoft.com/office/drawing/2014/main" id="{B8C19CB1-0928-B137-30C0-9F9C821EC1F2}"/>
              </a:ext>
            </a:extLst>
          </p:cNvPr>
          <p:cNvGrpSpPr/>
          <p:nvPr/>
        </p:nvGrpSpPr>
        <p:grpSpPr>
          <a:xfrm>
            <a:off x="404600" y="4046486"/>
            <a:ext cx="621000" cy="621000"/>
            <a:chOff x="416300" y="4058211"/>
            <a:chExt cx="621000" cy="621000"/>
          </a:xfrm>
        </p:grpSpPr>
        <p:sp>
          <p:nvSpPr>
            <p:cNvPr id="596" name="Google Shape;596;p33">
              <a:extLst>
                <a:ext uri="{FF2B5EF4-FFF2-40B4-BE49-F238E27FC236}">
                  <a16:creationId xmlns:a16="http://schemas.microsoft.com/office/drawing/2014/main" id="{D958725D-FAD6-FF31-BD38-4915425B201B}"/>
                </a:ext>
              </a:extLst>
            </p:cNvPr>
            <p:cNvSpPr/>
            <p:nvPr/>
          </p:nvSpPr>
          <p:spPr>
            <a:xfrm>
              <a:off x="475400" y="4117311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3">
              <a:extLst>
                <a:ext uri="{FF2B5EF4-FFF2-40B4-BE49-F238E27FC236}">
                  <a16:creationId xmlns:a16="http://schemas.microsoft.com/office/drawing/2014/main" id="{650FEE6B-BD6A-4979-988A-60BE00009F59}"/>
                </a:ext>
              </a:extLst>
            </p:cNvPr>
            <p:cNvSpPr/>
            <p:nvPr/>
          </p:nvSpPr>
          <p:spPr>
            <a:xfrm rot="2700000">
              <a:off x="507243" y="4149154"/>
              <a:ext cx="439113" cy="439113"/>
            </a:xfrm>
            <a:prstGeom prst="plus">
              <a:avLst>
                <a:gd name="adj" fmla="val 42536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Imagen 3">
            <a:extLst>
              <a:ext uri="{FF2B5EF4-FFF2-40B4-BE49-F238E27FC236}">
                <a16:creationId xmlns:a16="http://schemas.microsoft.com/office/drawing/2014/main" id="{EC72D6F6-9CF4-295E-9631-4DB5CBF849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3100" y="1732073"/>
            <a:ext cx="3825212" cy="2546283"/>
          </a:xfrm>
          <a:prstGeom prst="rect">
            <a:avLst/>
          </a:prstGeom>
        </p:spPr>
      </p:pic>
      <p:grpSp>
        <p:nvGrpSpPr>
          <p:cNvPr id="565" name="Google Shape;565;p33">
            <a:extLst>
              <a:ext uri="{FF2B5EF4-FFF2-40B4-BE49-F238E27FC236}">
                <a16:creationId xmlns:a16="http://schemas.microsoft.com/office/drawing/2014/main" id="{D7C2EC05-C1CE-B307-FEE4-5CD97C8EDDF8}"/>
              </a:ext>
            </a:extLst>
          </p:cNvPr>
          <p:cNvGrpSpPr/>
          <p:nvPr/>
        </p:nvGrpSpPr>
        <p:grpSpPr>
          <a:xfrm>
            <a:off x="6351563" y="1232223"/>
            <a:ext cx="1827475" cy="1051350"/>
            <a:chOff x="7146475" y="2190661"/>
            <a:chExt cx="1827475" cy="1051350"/>
          </a:xfrm>
        </p:grpSpPr>
        <p:sp>
          <p:nvSpPr>
            <p:cNvPr id="566" name="Google Shape;566;p33">
              <a:extLst>
                <a:ext uri="{FF2B5EF4-FFF2-40B4-BE49-F238E27FC236}">
                  <a16:creationId xmlns:a16="http://schemas.microsoft.com/office/drawing/2014/main" id="{0612BC51-8E57-BBC7-8D89-6BABD80B7E6B}"/>
                </a:ext>
              </a:extLst>
            </p:cNvPr>
            <p:cNvSpPr/>
            <p:nvPr/>
          </p:nvSpPr>
          <p:spPr>
            <a:xfrm>
              <a:off x="7236650" y="2282011"/>
              <a:ext cx="1737300" cy="9600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7" name="Google Shape;567;p33">
              <a:extLst>
                <a:ext uri="{FF2B5EF4-FFF2-40B4-BE49-F238E27FC236}">
                  <a16:creationId xmlns:a16="http://schemas.microsoft.com/office/drawing/2014/main" id="{04564B75-FF5F-4593-1074-B65F807BCFD4}"/>
                </a:ext>
              </a:extLst>
            </p:cNvPr>
            <p:cNvGrpSpPr/>
            <p:nvPr/>
          </p:nvGrpSpPr>
          <p:grpSpPr>
            <a:xfrm>
              <a:off x="7146475" y="2190661"/>
              <a:ext cx="1737300" cy="960000"/>
              <a:chOff x="7146475" y="2190661"/>
              <a:chExt cx="1737300" cy="960000"/>
            </a:xfrm>
          </p:grpSpPr>
          <p:sp>
            <p:nvSpPr>
              <p:cNvPr id="568" name="Google Shape;568;p33">
                <a:extLst>
                  <a:ext uri="{FF2B5EF4-FFF2-40B4-BE49-F238E27FC236}">
                    <a16:creationId xmlns:a16="http://schemas.microsoft.com/office/drawing/2014/main" id="{D8C91304-A2DD-7C2B-AC7A-4D0A14F11180}"/>
                  </a:ext>
                </a:extLst>
              </p:cNvPr>
              <p:cNvSpPr/>
              <p:nvPr/>
            </p:nvSpPr>
            <p:spPr>
              <a:xfrm>
                <a:off x="7146475" y="2190661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69" name="Google Shape;569;p33">
                <a:extLst>
                  <a:ext uri="{FF2B5EF4-FFF2-40B4-BE49-F238E27FC236}">
                    <a16:creationId xmlns:a16="http://schemas.microsoft.com/office/drawing/2014/main" id="{B822CCA3-C0BB-922F-62C5-01FA7C06E4D4}"/>
                  </a:ext>
                </a:extLst>
              </p:cNvPr>
              <p:cNvCxnSpPr/>
              <p:nvPr/>
            </p:nvCxnSpPr>
            <p:spPr>
              <a:xfrm>
                <a:off x="7151600" y="2373361"/>
                <a:ext cx="1724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70" name="Google Shape;570;p33">
              <a:extLst>
                <a:ext uri="{FF2B5EF4-FFF2-40B4-BE49-F238E27FC236}">
                  <a16:creationId xmlns:a16="http://schemas.microsoft.com/office/drawing/2014/main" id="{11FD52BB-6B5A-86F9-009D-97CB1221437D}"/>
                </a:ext>
              </a:extLst>
            </p:cNvPr>
            <p:cNvGrpSpPr/>
            <p:nvPr/>
          </p:nvGrpSpPr>
          <p:grpSpPr>
            <a:xfrm>
              <a:off x="7300659" y="2505003"/>
              <a:ext cx="1428933" cy="514595"/>
              <a:chOff x="7235888" y="1483625"/>
              <a:chExt cx="1428933" cy="514595"/>
            </a:xfrm>
          </p:grpSpPr>
          <p:sp>
            <p:nvSpPr>
              <p:cNvPr id="571" name="Google Shape;571;p33">
                <a:extLst>
                  <a:ext uri="{FF2B5EF4-FFF2-40B4-BE49-F238E27FC236}">
                    <a16:creationId xmlns:a16="http://schemas.microsoft.com/office/drawing/2014/main" id="{1FBB81C6-F331-C1D1-7E6B-3634F1E5261D}"/>
                  </a:ext>
                </a:extLst>
              </p:cNvPr>
              <p:cNvSpPr/>
              <p:nvPr/>
            </p:nvSpPr>
            <p:spPr>
              <a:xfrm>
                <a:off x="7235888" y="1871400"/>
                <a:ext cx="1428933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37658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35999" y="3342"/>
                    </a:lnTo>
                    <a:cubicBezTo>
                      <a:pt x="36902" y="3342"/>
                      <a:pt x="37658" y="2586"/>
                      <a:pt x="37658" y="1659"/>
                    </a:cubicBezTo>
                    <a:cubicBezTo>
                      <a:pt x="37658" y="732"/>
                      <a:pt x="36902" y="1"/>
                      <a:pt x="35999" y="1"/>
                    </a:cubicBez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33">
                <a:extLst>
                  <a:ext uri="{FF2B5EF4-FFF2-40B4-BE49-F238E27FC236}">
                    <a16:creationId xmlns:a16="http://schemas.microsoft.com/office/drawing/2014/main" id="{2F3B6CAF-5113-B835-C111-497C60A5AAA7}"/>
                  </a:ext>
                </a:extLst>
              </p:cNvPr>
              <p:cNvSpPr/>
              <p:nvPr/>
            </p:nvSpPr>
            <p:spPr>
              <a:xfrm>
                <a:off x="7235888" y="1871400"/>
                <a:ext cx="878275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23146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23146" y="3342"/>
                    </a:lnTo>
                    <a:lnTo>
                      <a:pt x="23146" y="1"/>
                    </a:ln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33">
                <a:extLst>
                  <a:ext uri="{FF2B5EF4-FFF2-40B4-BE49-F238E27FC236}">
                    <a16:creationId xmlns:a16="http://schemas.microsoft.com/office/drawing/2014/main" id="{E05BC76E-67C6-856F-E8FD-11266E73FB86}"/>
                  </a:ext>
                </a:extLst>
              </p:cNvPr>
              <p:cNvSpPr/>
              <p:nvPr/>
            </p:nvSpPr>
            <p:spPr>
              <a:xfrm>
                <a:off x="7813392" y="1483625"/>
                <a:ext cx="601580" cy="327677"/>
              </a:xfrm>
              <a:custGeom>
                <a:avLst/>
                <a:gdLst/>
                <a:ahLst/>
                <a:cxnLst/>
                <a:rect l="l" t="t" r="r" b="b"/>
                <a:pathLst>
                  <a:path w="15854" h="8635" extrusionOk="0">
                    <a:moveTo>
                      <a:pt x="0" y="0"/>
                    </a:moveTo>
                    <a:lnTo>
                      <a:pt x="0" y="6927"/>
                    </a:lnTo>
                    <a:lnTo>
                      <a:pt x="6415" y="6927"/>
                    </a:lnTo>
                    <a:cubicBezTo>
                      <a:pt x="6707" y="6927"/>
                      <a:pt x="7000" y="7098"/>
                      <a:pt x="7171" y="7366"/>
                    </a:cubicBezTo>
                    <a:lnTo>
                      <a:pt x="7927" y="8634"/>
                    </a:lnTo>
                    <a:lnTo>
                      <a:pt x="8683" y="7366"/>
                    </a:lnTo>
                    <a:cubicBezTo>
                      <a:pt x="8829" y="7098"/>
                      <a:pt x="9122" y="6927"/>
                      <a:pt x="9415" y="6927"/>
                    </a:cubicBezTo>
                    <a:lnTo>
                      <a:pt x="15854" y="6927"/>
                    </a:lnTo>
                    <a:lnTo>
                      <a:pt x="1585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3">
                <a:extLst>
                  <a:ext uri="{FF2B5EF4-FFF2-40B4-BE49-F238E27FC236}">
                    <a16:creationId xmlns:a16="http://schemas.microsoft.com/office/drawing/2014/main" id="{9D3B4EFF-8B24-92AF-289B-F3C5DB139D7E}"/>
                  </a:ext>
                </a:extLst>
              </p:cNvPr>
              <p:cNvSpPr/>
              <p:nvPr/>
            </p:nvSpPr>
            <p:spPr>
              <a:xfrm>
                <a:off x="7913912" y="1585322"/>
                <a:ext cx="396487" cy="56656"/>
              </a:xfrm>
              <a:custGeom>
                <a:avLst/>
                <a:gdLst/>
                <a:ahLst/>
                <a:cxnLst/>
                <a:rect l="l" t="t" r="r" b="b"/>
                <a:pathLst>
                  <a:path w="10449" h="1493" extrusionOk="0">
                    <a:moveTo>
                      <a:pt x="966" y="1"/>
                    </a:moveTo>
                    <a:cubicBezTo>
                      <a:pt x="1" y="1"/>
                      <a:pt x="8" y="1492"/>
                      <a:pt x="988" y="1492"/>
                    </a:cubicBezTo>
                    <a:cubicBezTo>
                      <a:pt x="1003" y="1492"/>
                      <a:pt x="1018" y="1492"/>
                      <a:pt x="1034" y="1491"/>
                    </a:cubicBezTo>
                    <a:lnTo>
                      <a:pt x="9522" y="1491"/>
                    </a:lnTo>
                    <a:cubicBezTo>
                      <a:pt x="10448" y="1418"/>
                      <a:pt x="10448" y="52"/>
                      <a:pt x="9522" y="3"/>
                    </a:cubicBezTo>
                    <a:lnTo>
                      <a:pt x="1034" y="3"/>
                    </a:lnTo>
                    <a:cubicBezTo>
                      <a:pt x="1011" y="2"/>
                      <a:pt x="988" y="1"/>
                      <a:pt x="9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01238888"/>
      </p:ext>
    </p:extLst>
  </p:cSld>
  <p:clrMapOvr>
    <a:masterClrMapping/>
  </p:clrMapOvr>
</p:sld>
</file>

<file path=ppt/theme/theme1.xml><?xml version="1.0" encoding="utf-8"?>
<a:theme xmlns:a="http://schemas.openxmlformats.org/drawingml/2006/main" name="Soft Colors UI Design for Agencies Blue Variant by Slidesgo">
  <a:themeElements>
    <a:clrScheme name="Simple Light">
      <a:dk1>
        <a:srgbClr val="000000"/>
      </a:dk1>
      <a:lt1>
        <a:srgbClr val="E1EFF3"/>
      </a:lt1>
      <a:dk2>
        <a:srgbClr val="B9CAD1"/>
      </a:dk2>
      <a:lt2>
        <a:srgbClr val="CDE9BE"/>
      </a:lt2>
      <a:accent1>
        <a:srgbClr val="DF855F"/>
      </a:accent1>
      <a:accent2>
        <a:srgbClr val="FAB8E0"/>
      </a:accent2>
      <a:accent3>
        <a:srgbClr val="AFA0D6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</TotalTime>
  <Words>108</Words>
  <Application>Microsoft Office PowerPoint</Application>
  <PresentationFormat>Presentación en pantalla (16:9)</PresentationFormat>
  <Paragraphs>17</Paragraphs>
  <Slides>7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Rubik Black</vt:lpstr>
      <vt:lpstr>Arial</vt:lpstr>
      <vt:lpstr>Karla</vt:lpstr>
      <vt:lpstr>Soft Colors UI Design for Agencies Blue Variant by Slidesgo</vt:lpstr>
      <vt:lpstr>Ayudantía 6  Programación</vt:lpstr>
      <vt:lpstr>Listas</vt:lpstr>
      <vt:lpstr>Ejercicio 1</vt:lpstr>
      <vt:lpstr>Ejercicios Prueba</vt:lpstr>
      <vt:lpstr>Ejercicio 1</vt:lpstr>
      <vt:lpstr>Ejercicio 2</vt:lpstr>
      <vt:lpstr>Ejercicio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Diego Eduardo Duhalde Venegas</cp:lastModifiedBy>
  <cp:revision>1</cp:revision>
  <dcterms:modified xsi:type="dcterms:W3CDTF">2025-04-19T16:44:54Z</dcterms:modified>
</cp:coreProperties>
</file>