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308" r:id="rId3"/>
    <p:sldId id="311" r:id="rId4"/>
    <p:sldId id="310" r:id="rId5"/>
    <p:sldId id="306" r:id="rId6"/>
    <p:sldId id="312" r:id="rId7"/>
    <p:sldId id="313" r:id="rId8"/>
    <p:sldId id="314" r:id="rId9"/>
    <p:sldId id="316" r:id="rId10"/>
    <p:sldId id="315" r:id="rId11"/>
    <p:sldId id="317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arla" pitchFamily="2" charset="0"/>
      <p:regular r:id="rId18"/>
      <p:bold r:id="rId19"/>
      <p:italic r:id="rId20"/>
      <p:boldItalic r:id="rId21"/>
    </p:embeddedFont>
    <p:embeddedFont>
      <p:font typeface="Rubik Black" panose="020B0604020202020204" charset="-79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1ABDC7-3D3A-4373-B709-E68ADB0ACCE7}" v="6" dt="2025-05-10T20:26:04.385"/>
  </p1510:revLst>
</p1510:revInfo>
</file>

<file path=ppt/tableStyles.xml><?xml version="1.0" encoding="utf-8"?>
<a:tblStyleLst xmlns:a="http://schemas.openxmlformats.org/drawingml/2006/main" def="{41F9554D-16B9-4E13-B3D8-5B434A710F54}">
  <a:tblStyle styleId="{41F9554D-16B9-4E13-B3D8-5B434A710F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142F2CE-4686-4C23-86F3-584E3425FF6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Eduardo Duhalde Venegas" userId="c05aa51d-0b72-4e77-ab34-5b5da84f0f5d" providerId="ADAL" clId="{DE05DEE5-C3AD-4C52-AA86-DDB0F535054F}"/>
    <pc:docChg chg="undo custSel addSld delSld modSld">
      <pc:chgData name="Diego Eduardo Duhalde Venegas" userId="c05aa51d-0b72-4e77-ab34-5b5da84f0f5d" providerId="ADAL" clId="{DE05DEE5-C3AD-4C52-AA86-DDB0F535054F}" dt="2025-03-23T20:34:53.760" v="731" actId="20577"/>
      <pc:docMkLst>
        <pc:docMk/>
      </pc:docMkLst>
      <pc:sldChg chg="modSp mod">
        <pc:chgData name="Diego Eduardo Duhalde Venegas" userId="c05aa51d-0b72-4e77-ab34-5b5da84f0f5d" providerId="ADAL" clId="{DE05DEE5-C3AD-4C52-AA86-DDB0F535054F}" dt="2025-03-23T19:40:38.481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DE05DEE5-C3AD-4C52-AA86-DDB0F535054F}" dt="2025-03-23T19:40:38.481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DE05DEE5-C3AD-4C52-AA86-DDB0F535054F}" dt="2025-03-23T19:40:41.983" v="3" actId="47"/>
        <pc:sldMkLst>
          <pc:docMk/>
          <pc:sldMk cId="0" sldId="258"/>
        </pc:sldMkLst>
      </pc:sldChg>
      <pc:sldChg chg="del">
        <pc:chgData name="Diego Eduardo Duhalde Venegas" userId="c05aa51d-0b72-4e77-ab34-5b5da84f0f5d" providerId="ADAL" clId="{DE05DEE5-C3AD-4C52-AA86-DDB0F535054F}" dt="2025-03-23T19:40:40.566" v="1" actId="47"/>
        <pc:sldMkLst>
          <pc:docMk/>
          <pc:sldMk cId="0" sldId="259"/>
        </pc:sldMkLst>
      </pc:sldChg>
      <pc:sldChg chg="modSp mod">
        <pc:chgData name="Diego Eduardo Duhalde Venegas" userId="c05aa51d-0b72-4e77-ab34-5b5da84f0f5d" providerId="ADAL" clId="{DE05DEE5-C3AD-4C52-AA86-DDB0F535054F}" dt="2025-03-23T19:46:03.394" v="210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E05DEE5-C3AD-4C52-AA86-DDB0F535054F}" dt="2025-03-23T19:40:41.256" v="2" actId="47"/>
        <pc:sldMkLst>
          <pc:docMk/>
          <pc:sldMk cId="2357000342" sldId="300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2037158664" sldId="301"/>
        </pc:sldMkLst>
      </pc:sldChg>
      <pc:sldChg chg="modSp mod">
        <pc:chgData name="Diego Eduardo Duhalde Venegas" userId="c05aa51d-0b72-4e77-ab34-5b5da84f0f5d" providerId="ADAL" clId="{DE05DEE5-C3AD-4C52-AA86-DDB0F535054F}" dt="2025-03-23T20:20:37.856" v="391" actId="20577"/>
        <pc:sldMkLst>
          <pc:docMk/>
          <pc:sldMk cId="2763261307" sldId="302"/>
        </pc:sldMkLst>
      </pc:sldChg>
      <pc:sldChg chg="modSp mod">
        <pc:chgData name="Diego Eduardo Duhalde Venegas" userId="c05aa51d-0b72-4e77-ab34-5b5da84f0f5d" providerId="ADAL" clId="{DE05DEE5-C3AD-4C52-AA86-DDB0F535054F}" dt="2025-03-23T20:20:13.876" v="326" actId="2057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DE05DEE5-C3AD-4C52-AA86-DDB0F535054F}" dt="2025-03-23T20:20:42.549" v="392" actId="47"/>
        <pc:sldMkLst>
          <pc:docMk/>
          <pc:sldMk cId="3632075584" sldId="304"/>
        </pc:sldMkLst>
      </pc:sldChg>
      <pc:sldChg chg="add">
        <pc:chgData name="Diego Eduardo Duhalde Venegas" userId="c05aa51d-0b72-4e77-ab34-5b5da84f0f5d" providerId="ADAL" clId="{DE05DEE5-C3AD-4C52-AA86-DDB0F535054F}" dt="2025-03-23T19:45:39.171" v="160"/>
        <pc:sldMkLst>
          <pc:docMk/>
          <pc:sldMk cId="1818953712" sldId="305"/>
        </pc:sldMkLst>
      </pc:sldChg>
      <pc:sldChg chg="add del">
        <pc:chgData name="Diego Eduardo Duhalde Venegas" userId="c05aa51d-0b72-4e77-ab34-5b5da84f0f5d" providerId="ADAL" clId="{DE05DEE5-C3AD-4C52-AA86-DDB0F535054F}" dt="2025-03-23T19:44:54.632" v="159"/>
        <pc:sldMkLst>
          <pc:docMk/>
          <pc:sldMk cId="1881180806" sldId="305"/>
        </pc:sldMkLst>
      </pc:sldChg>
      <pc:sldChg chg="addSp modSp add mod">
        <pc:chgData name="Diego Eduardo Duhalde Venegas" userId="c05aa51d-0b72-4e77-ab34-5b5da84f0f5d" providerId="ADAL" clId="{DE05DEE5-C3AD-4C52-AA86-DDB0F535054F}" dt="2025-03-23T20:32:42.782" v="559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DE05DEE5-C3AD-4C52-AA86-DDB0F535054F}" dt="2025-03-23T20:29:21.747" v="404" actId="20577"/>
          <ac:spMkLst>
            <pc:docMk/>
            <pc:sldMk cId="2027961429" sldId="306"/>
            <ac:spMk id="575" creationId="{67DE26BE-2472-4ADE-8DFA-9035411A9B3A}"/>
          </ac:spMkLst>
        </pc:spChg>
        <pc:spChg chg="mod">
          <ac:chgData name="Diego Eduardo Duhalde Venegas" userId="c05aa51d-0b72-4e77-ab34-5b5da84f0f5d" providerId="ADAL" clId="{DE05DEE5-C3AD-4C52-AA86-DDB0F535054F}" dt="2025-03-23T20:32:38.250" v="558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delSp modSp add mod">
        <pc:chgData name="Diego Eduardo Duhalde Venegas" userId="c05aa51d-0b72-4e77-ab34-5b5da84f0f5d" providerId="ADAL" clId="{DE05DEE5-C3AD-4C52-AA86-DDB0F535054F}" dt="2025-03-23T20:34:53.760" v="731" actId="20577"/>
        <pc:sldMkLst>
          <pc:docMk/>
          <pc:sldMk cId="1682755223" sldId="307"/>
        </pc:sldMkLst>
      </pc:sldChg>
      <pc:sldMasterChg chg="delSldLayout">
        <pc:chgData name="Diego Eduardo Duhalde Venegas" userId="c05aa51d-0b72-4e77-ab34-5b5da84f0f5d" providerId="ADAL" clId="{DE05DEE5-C3AD-4C52-AA86-DDB0F535054F}" dt="2025-03-23T19:40:41.983" v="3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E05DEE5-C3AD-4C52-AA86-DDB0F535054F}" dt="2025-03-23T19:40:41.256" v="2" actId="47"/>
          <pc:sldLayoutMkLst>
            <pc:docMk/>
            <pc:sldMasterMk cId="0" sldId="2147483674"/>
            <pc:sldLayoutMk cId="0" sldId="2147483649"/>
          </pc:sldLayoutMkLst>
        </pc:sldLayoutChg>
        <pc:sldLayoutChg chg="del">
          <pc:chgData name="Diego Eduardo Duhalde Venegas" userId="c05aa51d-0b72-4e77-ab34-5b5da84f0f5d" providerId="ADAL" clId="{DE05DEE5-C3AD-4C52-AA86-DDB0F535054F}" dt="2025-03-23T19:40:41.983" v="3" actId="47"/>
          <pc:sldLayoutMkLst>
            <pc:docMk/>
            <pc:sldMasterMk cId="0" sldId="2147483674"/>
            <pc:sldLayoutMk cId="0" sldId="2147483659"/>
          </pc:sldLayoutMkLst>
        </pc:sldLayoutChg>
      </pc:sldMasterChg>
    </pc:docChg>
  </pc:docChgLst>
  <pc:docChgLst>
    <pc:chgData name="Diego Eduardo Duhalde Venegas" userId="c05aa51d-0b72-4e77-ab34-5b5da84f0f5d" providerId="ADAL" clId="{D184ED30-0ADD-449F-9559-20BADD6A17E3}"/>
    <pc:docChg chg="custSel addSld delSld modSld sldOrd delMainMaster">
      <pc:chgData name="Diego Eduardo Duhalde Venegas" userId="c05aa51d-0b72-4e77-ab34-5b5da84f0f5d" providerId="ADAL" clId="{D184ED30-0ADD-449F-9559-20BADD6A17E3}" dt="2025-03-17T01:28:01.275" v="238" actId="20577"/>
      <pc:docMkLst>
        <pc:docMk/>
      </pc:docMkLst>
      <pc:sldChg chg="modSp del mod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57"/>
        </pc:sldMkLst>
      </pc:sldChg>
      <pc:sldChg chg="modSp mod ord modNotes">
        <pc:chgData name="Diego Eduardo Duhalde Venegas" userId="c05aa51d-0b72-4e77-ab34-5b5da84f0f5d" providerId="ADAL" clId="{D184ED30-0ADD-449F-9559-20BADD6A17E3}" dt="2025-03-17T01:12:37.784" v="107" actId="2057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6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7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89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0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1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2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3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4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5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6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7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8"/>
        </pc:sldMkLst>
      </pc:sldChg>
      <pc:sldChg chg="del">
        <pc:chgData name="Diego Eduardo Duhalde Venegas" userId="c05aa51d-0b72-4e77-ab34-5b5da84f0f5d" providerId="ADAL" clId="{D184ED30-0ADD-449F-9559-20BADD6A17E3}" dt="2025-03-17T01:24:50.750" v="189" actId="47"/>
        <pc:sldMkLst>
          <pc:docMk/>
          <pc:sldMk cId="0" sldId="299"/>
        </pc:sldMkLst>
      </pc:sldChg>
      <pc:sldChg chg="modSp add mod">
        <pc:chgData name="Diego Eduardo Duhalde Venegas" userId="c05aa51d-0b72-4e77-ab34-5b5da84f0f5d" providerId="ADAL" clId="{D184ED30-0ADD-449F-9559-20BADD6A17E3}" dt="2025-03-17T01:22:52.744" v="136" actId="20577"/>
        <pc:sldMkLst>
          <pc:docMk/>
          <pc:sldMk cId="2037158664" sldId="301"/>
        </pc:sldMkLst>
      </pc:sldChg>
      <pc:sldChg chg="modSp add mod">
        <pc:chgData name="Diego Eduardo Duhalde Venegas" userId="c05aa51d-0b72-4e77-ab34-5b5da84f0f5d" providerId="ADAL" clId="{D184ED30-0ADD-449F-9559-20BADD6A17E3}" dt="2025-03-17T01:24:16.519" v="163" actId="20577"/>
        <pc:sldMkLst>
          <pc:docMk/>
          <pc:sldMk cId="2763261307" sldId="302"/>
        </pc:sldMkLst>
      </pc:sldChg>
      <pc:sldChg chg="modSp add mod">
        <pc:chgData name="Diego Eduardo Duhalde Venegas" userId="c05aa51d-0b72-4e77-ab34-5b5da84f0f5d" providerId="ADAL" clId="{D184ED30-0ADD-449F-9559-20BADD6A17E3}" dt="2025-03-17T01:24:35.365" v="188" actId="20577"/>
        <pc:sldMkLst>
          <pc:docMk/>
          <pc:sldMk cId="1764989878" sldId="303"/>
        </pc:sldMkLst>
      </pc:sldChg>
      <pc:sldChg chg="modSp add mod">
        <pc:chgData name="Diego Eduardo Duhalde Venegas" userId="c05aa51d-0b72-4e77-ab34-5b5da84f0f5d" providerId="ADAL" clId="{D184ED30-0ADD-449F-9559-20BADD6A17E3}" dt="2025-03-17T01:28:01.275" v="238" actId="20577"/>
        <pc:sldMkLst>
          <pc:docMk/>
          <pc:sldMk cId="3632075584" sldId="304"/>
        </pc:sldMkLst>
      </pc:sldChg>
      <pc:sldMasterChg chg="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4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5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0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1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3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4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5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6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7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8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4"/>
            <pc:sldLayoutMk cId="0" sldId="2147483669"/>
          </pc:sldLayoutMkLst>
        </pc:sldLayoutChg>
      </pc:sldMasterChg>
      <pc:sldMasterChg chg="del delSldLayout">
        <pc:chgData name="Diego Eduardo Duhalde Venegas" userId="c05aa51d-0b72-4e77-ab34-5b5da84f0f5d" providerId="ADAL" clId="{D184ED30-0ADD-449F-9559-20BADD6A17E3}" dt="2025-03-17T01:24:50.750" v="189" actId="47"/>
        <pc:sldMasterMkLst>
          <pc:docMk/>
          <pc:sldMasterMk cId="0" sldId="2147483675"/>
        </pc:sldMasterMkLst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2"/>
          </pc:sldLayoutMkLst>
        </pc:sldLayoutChg>
        <pc:sldLayoutChg chg="del">
          <pc:chgData name="Diego Eduardo Duhalde Venegas" userId="c05aa51d-0b72-4e77-ab34-5b5da84f0f5d" providerId="ADAL" clId="{D184ED30-0ADD-449F-9559-20BADD6A17E3}" dt="2025-03-17T01:24:50.750" v="189" actId="47"/>
          <pc:sldLayoutMkLst>
            <pc:docMk/>
            <pc:sldMasterMk cId="0" sldId="2147483675"/>
            <pc:sldLayoutMk cId="0" sldId="2147483673"/>
          </pc:sldLayoutMkLst>
        </pc:sldLayoutChg>
      </pc:sldMasterChg>
    </pc:docChg>
  </pc:docChgLst>
  <pc:docChgLst>
    <pc:chgData name="Diego Eduardo Duhalde Venegas" userId="c05aa51d-0b72-4e77-ab34-5b5da84f0f5d" providerId="ADAL" clId="{8CFD575D-8F6C-4FC3-BD42-A95A52DE16CC}"/>
    <pc:docChg chg="custSel addSld modSld">
      <pc:chgData name="Diego Eduardo Duhalde Venegas" userId="c05aa51d-0b72-4e77-ab34-5b5da84f0f5d" providerId="ADAL" clId="{8CFD575D-8F6C-4FC3-BD42-A95A52DE16CC}" dt="2025-04-13T19:38:42.615" v="760" actId="20577"/>
      <pc:docMkLst>
        <pc:docMk/>
      </pc:docMkLst>
      <pc:sldChg chg="modSp mod">
        <pc:chgData name="Diego Eduardo Duhalde Venegas" userId="c05aa51d-0b72-4e77-ab34-5b5da84f0f5d" providerId="ADAL" clId="{8CFD575D-8F6C-4FC3-BD42-A95A52DE16CC}" dt="2025-04-13T18:29:30.266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CFD575D-8F6C-4FC3-BD42-A95A52DE16CC}" dt="2025-04-13T18:29:30.266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9:38:42.615" v="760" actId="20577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8CFD575D-8F6C-4FC3-BD42-A95A52DE16CC}" dt="2025-04-13T19:38:42.615" v="760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8:28.911" v="674" actId="2057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CFD575D-8F6C-4FC3-BD42-A95A52DE16CC}" dt="2025-04-13T18:31:00.873" v="153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CFD575D-8F6C-4FC3-BD42-A95A52DE16CC}" dt="2025-04-13T18:29:50.795" v="6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8CFD575D-8F6C-4FC3-BD42-A95A52DE16CC}" dt="2025-04-13T18:31:00.873" v="153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mod">
        <pc:chgData name="Diego Eduardo Duhalde Venegas" userId="c05aa51d-0b72-4e77-ab34-5b5da84f0f5d" providerId="ADAL" clId="{8CFD575D-8F6C-4FC3-BD42-A95A52DE16CC}" dt="2025-04-13T18:39:09.656" v="759" actId="20577"/>
        <pc:sldMkLst>
          <pc:docMk/>
          <pc:sldMk cId="156416905" sldId="309"/>
        </pc:sldMkLst>
      </pc:sldChg>
      <pc:sldChg chg="modSp add mod">
        <pc:chgData name="Diego Eduardo Duhalde Venegas" userId="c05aa51d-0b72-4e77-ab34-5b5da84f0f5d" providerId="ADAL" clId="{8CFD575D-8F6C-4FC3-BD42-A95A52DE16CC}" dt="2025-04-13T18:33:50.839" v="355" actId="313"/>
        <pc:sldMkLst>
          <pc:docMk/>
          <pc:sldMk cId="3907590167" sldId="310"/>
        </pc:sldMkLst>
        <pc:spChg chg="mod">
          <ac:chgData name="Diego Eduardo Duhalde Venegas" userId="c05aa51d-0b72-4e77-ab34-5b5da84f0f5d" providerId="ADAL" clId="{8CFD575D-8F6C-4FC3-BD42-A95A52DE16CC}" dt="2025-04-13T18:31:15.226" v="159" actId="20577"/>
          <ac:spMkLst>
            <pc:docMk/>
            <pc:sldMk cId="3907590167" sldId="310"/>
            <ac:spMk id="575" creationId="{61026068-FE7F-4C32-A81B-581F8EB183C6}"/>
          </ac:spMkLst>
        </pc:spChg>
        <pc:spChg chg="mod">
          <ac:chgData name="Diego Eduardo Duhalde Venegas" userId="c05aa51d-0b72-4e77-ab34-5b5da84f0f5d" providerId="ADAL" clId="{8CFD575D-8F6C-4FC3-BD42-A95A52DE16CC}" dt="2025-04-13T18:33:50.839" v="355" actId="313"/>
          <ac:spMkLst>
            <pc:docMk/>
            <pc:sldMk cId="3907590167" sldId="310"/>
            <ac:spMk id="576" creationId="{DAF6A426-B22A-04F2-86D0-8D4CBBAEDFE4}"/>
          </ac:spMkLst>
        </pc:spChg>
      </pc:sldChg>
      <pc:sldChg chg="modSp add mod">
        <pc:chgData name="Diego Eduardo Duhalde Venegas" userId="c05aa51d-0b72-4e77-ab34-5b5da84f0f5d" providerId="ADAL" clId="{8CFD575D-8F6C-4FC3-BD42-A95A52DE16CC}" dt="2025-04-13T18:33:55.893" v="356" actId="313"/>
        <pc:sldMkLst>
          <pc:docMk/>
          <pc:sldMk cId="1887875311" sldId="311"/>
        </pc:sldMkLst>
        <pc:spChg chg="mod">
          <ac:chgData name="Diego Eduardo Duhalde Venegas" userId="c05aa51d-0b72-4e77-ab34-5b5da84f0f5d" providerId="ADAL" clId="{8CFD575D-8F6C-4FC3-BD42-A95A52DE16CC}" dt="2025-04-13T18:32:31.623" v="227" actId="20577"/>
          <ac:spMkLst>
            <pc:docMk/>
            <pc:sldMk cId="1887875311" sldId="311"/>
            <ac:spMk id="575" creationId="{93B250AF-C0BC-E4B6-123D-17DFB1618FD6}"/>
          </ac:spMkLst>
        </pc:spChg>
        <pc:spChg chg="mod">
          <ac:chgData name="Diego Eduardo Duhalde Venegas" userId="c05aa51d-0b72-4e77-ab34-5b5da84f0f5d" providerId="ADAL" clId="{8CFD575D-8F6C-4FC3-BD42-A95A52DE16CC}" dt="2025-04-13T18:33:55.893" v="356" actId="313"/>
          <ac:spMkLst>
            <pc:docMk/>
            <pc:sldMk cId="1887875311" sldId="311"/>
            <ac:spMk id="576" creationId="{0AB67B30-0430-5944-6666-86C9FE963DDF}"/>
          </ac:spMkLst>
        </pc:spChg>
      </pc:sldChg>
    </pc:docChg>
  </pc:docChgLst>
  <pc:docChgLst>
    <pc:chgData name="Diego Eduardo Duhalde Venegas" userId="c05aa51d-0b72-4e77-ab34-5b5da84f0f5d" providerId="ADAL" clId="{8D1ABDC7-3D3A-4373-B709-E68ADB0ACCE7}"/>
    <pc:docChg chg="undo redo custSel addSld delSld modSld sldOrd">
      <pc:chgData name="Diego Eduardo Duhalde Venegas" userId="c05aa51d-0b72-4e77-ab34-5b5da84f0f5d" providerId="ADAL" clId="{8D1ABDC7-3D3A-4373-B709-E68ADB0ACCE7}" dt="2025-05-10T20:26:44.771" v="168" actId="20577"/>
      <pc:docMkLst>
        <pc:docMk/>
      </pc:docMkLst>
      <pc:sldChg chg="modSp mod">
        <pc:chgData name="Diego Eduardo Duhalde Venegas" userId="c05aa51d-0b72-4e77-ab34-5b5da84f0f5d" providerId="ADAL" clId="{8D1ABDC7-3D3A-4373-B709-E68ADB0ACCE7}" dt="2025-05-10T20:20:46.023" v="1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8D1ABDC7-3D3A-4373-B709-E68ADB0ACCE7}" dt="2025-05-10T20:20:46.023" v="1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 ord">
        <pc:chgData name="Diego Eduardo Duhalde Venegas" userId="c05aa51d-0b72-4e77-ab34-5b5da84f0f5d" providerId="ADAL" clId="{8D1ABDC7-3D3A-4373-B709-E68ADB0ACCE7}" dt="2025-05-10T20:22:27.270" v="46" actId="20577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8D1ABDC7-3D3A-4373-B709-E68ADB0ACCE7}" dt="2025-05-10T20:22:27.270" v="46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682755223" sldId="307"/>
        </pc:sldMkLst>
      </pc:sldChg>
      <pc:sldChg chg="modSp mod">
        <pc:chgData name="Diego Eduardo Duhalde Venegas" userId="c05aa51d-0b72-4e77-ab34-5b5da84f0f5d" providerId="ADAL" clId="{8D1ABDC7-3D3A-4373-B709-E68ADB0ACCE7}" dt="2025-05-10T20:20:52.920" v="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8D1ABDC7-3D3A-4373-B709-E68ADB0ACCE7}" dt="2025-05-10T20:20:52.920" v="8" actId="20577"/>
          <ac:spMkLst>
            <pc:docMk/>
            <pc:sldMk cId="712488996" sldId="308"/>
            <ac:spMk id="575" creationId="{BDE84C87-0FF3-B295-6936-C2568F2579CA}"/>
          </ac:spMkLst>
        </pc:spChg>
      </pc:sldChg>
      <pc:sldChg chg="del">
        <pc:chgData name="Diego Eduardo Duhalde Venegas" userId="c05aa51d-0b72-4e77-ab34-5b5da84f0f5d" providerId="ADAL" clId="{8D1ABDC7-3D3A-4373-B709-E68ADB0ACCE7}" dt="2025-05-10T20:22:37.395" v="47" actId="47"/>
        <pc:sldMkLst>
          <pc:docMk/>
          <pc:sldMk cId="156416905" sldId="309"/>
        </pc:sldMkLst>
      </pc:sldChg>
      <pc:sldChg chg="modSp mod ord">
        <pc:chgData name="Diego Eduardo Duhalde Venegas" userId="c05aa51d-0b72-4e77-ab34-5b5da84f0f5d" providerId="ADAL" clId="{8D1ABDC7-3D3A-4373-B709-E68ADB0ACCE7}" dt="2025-05-10T20:22:01.696" v="31"/>
        <pc:sldMkLst>
          <pc:docMk/>
          <pc:sldMk cId="3907590167" sldId="310"/>
        </pc:sldMkLst>
        <pc:spChg chg="mod">
          <ac:chgData name="Diego Eduardo Duhalde Venegas" userId="c05aa51d-0b72-4e77-ab34-5b5da84f0f5d" providerId="ADAL" clId="{8D1ABDC7-3D3A-4373-B709-E68ADB0ACCE7}" dt="2025-05-10T20:21:27.300" v="27" actId="1076"/>
          <ac:spMkLst>
            <pc:docMk/>
            <pc:sldMk cId="3907590167" sldId="310"/>
            <ac:spMk id="576" creationId="{DAF6A426-B22A-04F2-86D0-8D4CBBAEDFE4}"/>
          </ac:spMkLst>
        </pc:spChg>
      </pc:sldChg>
      <pc:sldChg chg="modSp mod ord">
        <pc:chgData name="Diego Eduardo Duhalde Venegas" userId="c05aa51d-0b72-4e77-ab34-5b5da84f0f5d" providerId="ADAL" clId="{8D1ABDC7-3D3A-4373-B709-E68ADB0ACCE7}" dt="2025-05-10T20:21:20.264" v="26" actId="1076"/>
        <pc:sldMkLst>
          <pc:docMk/>
          <pc:sldMk cId="1887875311" sldId="311"/>
        </pc:sldMkLst>
        <pc:spChg chg="mod">
          <ac:chgData name="Diego Eduardo Duhalde Venegas" userId="c05aa51d-0b72-4e77-ab34-5b5da84f0f5d" providerId="ADAL" clId="{8D1ABDC7-3D3A-4373-B709-E68ADB0ACCE7}" dt="2025-05-10T20:21:20.264" v="26" actId="1076"/>
          <ac:spMkLst>
            <pc:docMk/>
            <pc:sldMk cId="1887875311" sldId="311"/>
            <ac:spMk id="576" creationId="{0AB67B30-0430-5944-6666-86C9FE963DDF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3:13.616" v="60" actId="20577"/>
        <pc:sldMkLst>
          <pc:docMk/>
          <pc:sldMk cId="2288416127" sldId="312"/>
        </pc:sldMkLst>
        <pc:spChg chg="mod">
          <ac:chgData name="Diego Eduardo Duhalde Venegas" userId="c05aa51d-0b72-4e77-ab34-5b5da84f0f5d" providerId="ADAL" clId="{8D1ABDC7-3D3A-4373-B709-E68ADB0ACCE7}" dt="2025-05-10T20:22:43.234" v="50" actId="20577"/>
          <ac:spMkLst>
            <pc:docMk/>
            <pc:sldMk cId="2288416127" sldId="312"/>
            <ac:spMk id="575" creationId="{02399A62-DBAC-78B0-5B87-90243CA9AEC3}"/>
          </ac:spMkLst>
        </pc:spChg>
        <pc:spChg chg="mod">
          <ac:chgData name="Diego Eduardo Duhalde Venegas" userId="c05aa51d-0b72-4e77-ab34-5b5da84f0f5d" providerId="ADAL" clId="{8D1ABDC7-3D3A-4373-B709-E68ADB0ACCE7}" dt="2025-05-10T20:23:13.616" v="60" actId="20577"/>
          <ac:spMkLst>
            <pc:docMk/>
            <pc:sldMk cId="2288416127" sldId="312"/>
            <ac:spMk id="576" creationId="{B843621F-9345-EB04-BDB7-52CE930F3F8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3:40.716" v="70" actId="20577"/>
        <pc:sldMkLst>
          <pc:docMk/>
          <pc:sldMk cId="2612665818" sldId="313"/>
        </pc:sldMkLst>
        <pc:spChg chg="mod">
          <ac:chgData name="Diego Eduardo Duhalde Venegas" userId="c05aa51d-0b72-4e77-ab34-5b5da84f0f5d" providerId="ADAL" clId="{8D1ABDC7-3D3A-4373-B709-E68ADB0ACCE7}" dt="2025-05-10T20:23:22.761" v="63" actId="20577"/>
          <ac:spMkLst>
            <pc:docMk/>
            <pc:sldMk cId="2612665818" sldId="313"/>
            <ac:spMk id="575" creationId="{6866E545-DD38-679F-113C-6E1E6CDD1034}"/>
          </ac:spMkLst>
        </pc:spChg>
        <pc:spChg chg="mod">
          <ac:chgData name="Diego Eduardo Duhalde Venegas" userId="c05aa51d-0b72-4e77-ab34-5b5da84f0f5d" providerId="ADAL" clId="{8D1ABDC7-3D3A-4373-B709-E68ADB0ACCE7}" dt="2025-05-10T20:23:40.716" v="70" actId="20577"/>
          <ac:spMkLst>
            <pc:docMk/>
            <pc:sldMk cId="2612665818" sldId="313"/>
            <ac:spMk id="576" creationId="{B6D51368-FC00-5E52-8572-7950A6297D6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4:42.815" v="105" actId="313"/>
        <pc:sldMkLst>
          <pc:docMk/>
          <pc:sldMk cId="1402334654" sldId="314"/>
        </pc:sldMkLst>
        <pc:spChg chg="mod">
          <ac:chgData name="Diego Eduardo Duhalde Venegas" userId="c05aa51d-0b72-4e77-ab34-5b5da84f0f5d" providerId="ADAL" clId="{8D1ABDC7-3D3A-4373-B709-E68ADB0ACCE7}" dt="2025-05-10T20:23:47.254" v="73" actId="20577"/>
          <ac:spMkLst>
            <pc:docMk/>
            <pc:sldMk cId="1402334654" sldId="314"/>
            <ac:spMk id="575" creationId="{3FCA6F21-6AC4-BC58-13D7-80FF8E2FB6CB}"/>
          </ac:spMkLst>
        </pc:spChg>
        <pc:spChg chg="mod">
          <ac:chgData name="Diego Eduardo Duhalde Venegas" userId="c05aa51d-0b72-4e77-ab34-5b5da84f0f5d" providerId="ADAL" clId="{8D1ABDC7-3D3A-4373-B709-E68ADB0ACCE7}" dt="2025-05-10T20:24:42.815" v="105" actId="313"/>
          <ac:spMkLst>
            <pc:docMk/>
            <pc:sldMk cId="1402334654" sldId="314"/>
            <ac:spMk id="576" creationId="{B5AE2484-77AB-7702-D955-C1E7B5224C75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5:09.866" v="115" actId="20577"/>
        <pc:sldMkLst>
          <pc:docMk/>
          <pc:sldMk cId="1786257134" sldId="315"/>
        </pc:sldMkLst>
        <pc:spChg chg="mod">
          <ac:chgData name="Diego Eduardo Duhalde Venegas" userId="c05aa51d-0b72-4e77-ab34-5b5da84f0f5d" providerId="ADAL" clId="{8D1ABDC7-3D3A-4373-B709-E68ADB0ACCE7}" dt="2025-05-10T20:25:09.866" v="115" actId="20577"/>
          <ac:spMkLst>
            <pc:docMk/>
            <pc:sldMk cId="1786257134" sldId="315"/>
            <ac:spMk id="575" creationId="{3BCEDA41-7BA3-7C30-5407-B3F0228994F3}"/>
          </ac:spMkLst>
        </pc:spChg>
        <pc:spChg chg="mod">
          <ac:chgData name="Diego Eduardo Duhalde Venegas" userId="c05aa51d-0b72-4e77-ab34-5b5da84f0f5d" providerId="ADAL" clId="{8D1ABDC7-3D3A-4373-B709-E68ADB0ACCE7}" dt="2025-05-10T20:25:06.868" v="111"/>
          <ac:spMkLst>
            <pc:docMk/>
            <pc:sldMk cId="1786257134" sldId="315"/>
            <ac:spMk id="576" creationId="{53C41466-477D-E62E-915C-E42021175D24}"/>
          </ac:spMkLst>
        </pc:spChg>
      </pc:sldChg>
      <pc:sldChg chg="modSp add mod ord">
        <pc:chgData name="Diego Eduardo Duhalde Venegas" userId="c05aa51d-0b72-4e77-ab34-5b5da84f0f5d" providerId="ADAL" clId="{8D1ABDC7-3D3A-4373-B709-E68ADB0ACCE7}" dt="2025-05-10T20:25:48.855" v="143" actId="120"/>
        <pc:sldMkLst>
          <pc:docMk/>
          <pc:sldMk cId="1512312289" sldId="316"/>
        </pc:sldMkLst>
        <pc:spChg chg="mod">
          <ac:chgData name="Diego Eduardo Duhalde Venegas" userId="c05aa51d-0b72-4e77-ab34-5b5da84f0f5d" providerId="ADAL" clId="{8D1ABDC7-3D3A-4373-B709-E68ADB0ACCE7}" dt="2025-05-10T20:25:24.369" v="139" actId="20577"/>
          <ac:spMkLst>
            <pc:docMk/>
            <pc:sldMk cId="1512312289" sldId="316"/>
            <ac:spMk id="575" creationId="{1245F528-ED83-42A0-DA9D-4D1C47BF5A23}"/>
          </ac:spMkLst>
        </pc:spChg>
        <pc:spChg chg="mod">
          <ac:chgData name="Diego Eduardo Duhalde Venegas" userId="c05aa51d-0b72-4e77-ab34-5b5da84f0f5d" providerId="ADAL" clId="{8D1ABDC7-3D3A-4373-B709-E68ADB0ACCE7}" dt="2025-05-10T20:25:48.855" v="143" actId="120"/>
          <ac:spMkLst>
            <pc:docMk/>
            <pc:sldMk cId="1512312289" sldId="316"/>
            <ac:spMk id="576" creationId="{C9AA3826-40C3-B8D6-AE7E-106491DE2098}"/>
          </ac:spMkLst>
        </pc:spChg>
      </pc:sldChg>
      <pc:sldChg chg="modSp add mod">
        <pc:chgData name="Diego Eduardo Duhalde Venegas" userId="c05aa51d-0b72-4e77-ab34-5b5da84f0f5d" providerId="ADAL" clId="{8D1ABDC7-3D3A-4373-B709-E68ADB0ACCE7}" dt="2025-05-10T20:26:44.771" v="168" actId="20577"/>
        <pc:sldMkLst>
          <pc:docMk/>
          <pc:sldMk cId="2068842469" sldId="317"/>
        </pc:sldMkLst>
        <pc:spChg chg="mod">
          <ac:chgData name="Diego Eduardo Duhalde Venegas" userId="c05aa51d-0b72-4e77-ab34-5b5da84f0f5d" providerId="ADAL" clId="{8D1ABDC7-3D3A-4373-B709-E68ADB0ACCE7}" dt="2025-05-10T20:26:10.664" v="146" actId="20577"/>
          <ac:spMkLst>
            <pc:docMk/>
            <pc:sldMk cId="2068842469" sldId="317"/>
            <ac:spMk id="575" creationId="{49198ADA-FE40-9E52-5748-B2FC7F2D5040}"/>
          </ac:spMkLst>
        </pc:spChg>
        <pc:spChg chg="mod">
          <ac:chgData name="Diego Eduardo Duhalde Venegas" userId="c05aa51d-0b72-4e77-ab34-5b5da84f0f5d" providerId="ADAL" clId="{8D1ABDC7-3D3A-4373-B709-E68ADB0ACCE7}" dt="2025-05-10T20:26:44.771" v="168" actId="20577"/>
          <ac:spMkLst>
            <pc:docMk/>
            <pc:sldMk cId="2068842469" sldId="317"/>
            <ac:spMk id="576" creationId="{2AF16BBA-E43E-12F4-D9D3-4ADA8F178BAB}"/>
          </ac:spMkLst>
        </pc:spChg>
      </pc:sldChg>
    </pc:docChg>
  </pc:docChgLst>
  <pc:docChgLst>
    <pc:chgData name="Diego Eduardo Duhalde Venegas" userId="c05aa51d-0b72-4e77-ab34-5b5da84f0f5d" providerId="ADAL" clId="{518F5B34-0F99-4A48-A695-EC35D2EA70C4}"/>
    <pc:docChg chg="undo custSel addSld modSld sldOrd">
      <pc:chgData name="Diego Eduardo Duhalde Venegas" userId="c05aa51d-0b72-4e77-ab34-5b5da84f0f5d" providerId="ADAL" clId="{518F5B34-0F99-4A48-A695-EC35D2EA70C4}" dt="2025-03-29T19:05:52.884" v="502" actId="20577"/>
      <pc:docMkLst>
        <pc:docMk/>
      </pc:docMkLst>
      <pc:sldChg chg="modSp mod">
        <pc:chgData name="Diego Eduardo Duhalde Venegas" userId="c05aa51d-0b72-4e77-ab34-5b5da84f0f5d" providerId="ADAL" clId="{518F5B34-0F99-4A48-A695-EC35D2EA70C4}" dt="2025-03-29T18:43:49.124" v="0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518F5B34-0F99-4A48-A695-EC35D2EA70C4}" dt="2025-03-29T18:43:49.124" v="0" actId="20577"/>
          <ac:spMkLst>
            <pc:docMk/>
            <pc:sldMk cId="0" sldId="256"/>
            <ac:spMk id="412" creationId="{00000000-0000-0000-0000-000000000000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36.730" v="500" actId="20577"/>
        <pc:sldMkLst>
          <pc:docMk/>
          <pc:sldMk cId="0" sldId="260"/>
        </pc:sldMkLst>
      </pc:sldChg>
      <pc:sldChg chg="addSp delSp modSp mod">
        <pc:chgData name="Diego Eduardo Duhalde Venegas" userId="c05aa51d-0b72-4e77-ab34-5b5da84f0f5d" providerId="ADAL" clId="{518F5B34-0F99-4A48-A695-EC35D2EA70C4}" dt="2025-03-29T18:52:22.959" v="409" actId="20577"/>
        <pc:sldMkLst>
          <pc:docMk/>
          <pc:sldMk cId="2763261307" sldId="302"/>
        </pc:sldMkLst>
      </pc:sldChg>
      <pc:sldChg chg="addSp delSp modSp mod">
        <pc:chgData name="Diego Eduardo Duhalde Venegas" userId="c05aa51d-0b72-4e77-ab34-5b5da84f0f5d" providerId="ADAL" clId="{518F5B34-0F99-4A48-A695-EC35D2EA70C4}" dt="2025-03-29T18:51:48.056" v="403" actId="20577"/>
        <pc:sldMkLst>
          <pc:docMk/>
          <pc:sldMk cId="1764989878" sldId="303"/>
        </pc:sldMkLst>
      </pc:sldChg>
      <pc:sldChg chg="addSp delSp modSp mod">
        <pc:chgData name="Diego Eduardo Duhalde Venegas" userId="c05aa51d-0b72-4e77-ab34-5b5da84f0f5d" providerId="ADAL" clId="{518F5B34-0F99-4A48-A695-EC35D2EA70C4}" dt="2025-03-29T18:50:56.793" v="392" actId="20577"/>
        <pc:sldMkLst>
          <pc:docMk/>
          <pc:sldMk cId="1818953712" sldId="305"/>
        </pc:sldMkLst>
      </pc:sldChg>
      <pc:sldChg chg="delSp modSp mod">
        <pc:chgData name="Diego Eduardo Duhalde Venegas" userId="c05aa51d-0b72-4e77-ab34-5b5da84f0f5d" providerId="ADAL" clId="{518F5B34-0F99-4A48-A695-EC35D2EA70C4}" dt="2025-03-29T18:56:12.855" v="416" actId="478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518F5B34-0F99-4A48-A695-EC35D2EA70C4}" dt="2025-03-29T18:56:09.709" v="415" actId="20577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518F5B34-0F99-4A48-A695-EC35D2EA70C4}" dt="2025-03-29T19:05:52.884" v="502" actId="20577"/>
        <pc:sldMkLst>
          <pc:docMk/>
          <pc:sldMk cId="1682755223" sldId="307"/>
        </pc:sldMkLst>
      </pc:sldChg>
      <pc:sldChg chg="modSp add mod ord">
        <pc:chgData name="Diego Eduardo Duhalde Venegas" userId="c05aa51d-0b72-4e77-ab34-5b5da84f0f5d" providerId="ADAL" clId="{518F5B34-0F99-4A48-A695-EC35D2EA70C4}" dt="2025-03-29T19:05:31.858" v="498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518F5B34-0F99-4A48-A695-EC35D2EA70C4}" dt="2025-03-29T18:46:04.922" v="173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518F5B34-0F99-4A48-A695-EC35D2EA70C4}" dt="2025-03-29T19:05:31.858" v="498" actId="20577"/>
          <ac:spMkLst>
            <pc:docMk/>
            <pc:sldMk cId="712488996" sldId="308"/>
            <ac:spMk id="576" creationId="{0DE4F5DB-3D8F-FA7C-1CB6-4834754A9511}"/>
          </ac:spMkLst>
        </pc:spChg>
      </pc:sldChg>
    </pc:docChg>
  </pc:docChgLst>
  <pc:docChgLst>
    <pc:chgData name="Diego Eduardo Duhalde Venegas" userId="c05aa51d-0b72-4e77-ab34-5b5da84f0f5d" providerId="ADAL" clId="{354E6809-C780-4A1F-8A3C-8684829881FB}"/>
    <pc:docChg chg="custSel addSld delSld modSld">
      <pc:chgData name="Diego Eduardo Duhalde Venegas" userId="c05aa51d-0b72-4e77-ab34-5b5da84f0f5d" providerId="ADAL" clId="{354E6809-C780-4A1F-8A3C-8684829881FB}" dt="2025-04-05T21:42:44.313" v="127" actId="20577"/>
      <pc:docMkLst>
        <pc:docMk/>
      </pc:docMkLst>
      <pc:sldChg chg="modSp mod">
        <pc:chgData name="Diego Eduardo Duhalde Venegas" userId="c05aa51d-0b72-4e77-ab34-5b5da84f0f5d" providerId="ADAL" clId="{354E6809-C780-4A1F-8A3C-8684829881FB}" dt="2025-04-05T19:54:43.780" v="16" actId="20577"/>
        <pc:sldMkLst>
          <pc:docMk/>
          <pc:sldMk cId="0" sldId="256"/>
        </pc:sldMkLst>
        <pc:spChg chg="mod">
          <ac:chgData name="Diego Eduardo Duhalde Venegas" userId="c05aa51d-0b72-4e77-ab34-5b5da84f0f5d" providerId="ADAL" clId="{354E6809-C780-4A1F-8A3C-8684829881FB}" dt="2025-04-05T19:54:43.780" v="16" actId="20577"/>
          <ac:spMkLst>
            <pc:docMk/>
            <pc:sldMk cId="0" sldId="256"/>
            <ac:spMk id="412" creationId="{00000000-0000-0000-0000-000000000000}"/>
          </ac:spMkLst>
        </pc:spChg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0" sldId="260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2763261307" sldId="302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764989878" sldId="303"/>
        </pc:sldMkLst>
      </pc:sldChg>
      <pc:sldChg chg="del">
        <pc:chgData name="Diego Eduardo Duhalde Venegas" userId="c05aa51d-0b72-4e77-ab34-5b5da84f0f5d" providerId="ADAL" clId="{354E6809-C780-4A1F-8A3C-8684829881FB}" dt="2025-04-05T19:54:49.393" v="17" actId="47"/>
        <pc:sldMkLst>
          <pc:docMk/>
          <pc:sldMk cId="1818953712" sldId="305"/>
        </pc:sldMkLst>
      </pc:sldChg>
      <pc:sldChg chg="modSp mod">
        <pc:chgData name="Diego Eduardo Duhalde Venegas" userId="c05aa51d-0b72-4e77-ab34-5b5da84f0f5d" providerId="ADAL" clId="{354E6809-C780-4A1F-8A3C-8684829881FB}" dt="2025-04-05T21:37:46.308" v="42" actId="1076"/>
        <pc:sldMkLst>
          <pc:docMk/>
          <pc:sldMk cId="2027961429" sldId="306"/>
        </pc:sldMkLst>
        <pc:spChg chg="mod">
          <ac:chgData name="Diego Eduardo Duhalde Venegas" userId="c05aa51d-0b72-4e77-ab34-5b5da84f0f5d" providerId="ADAL" clId="{354E6809-C780-4A1F-8A3C-8684829881FB}" dt="2025-04-05T21:37:46.308" v="42" actId="1076"/>
          <ac:spMkLst>
            <pc:docMk/>
            <pc:sldMk cId="2027961429" sldId="306"/>
            <ac:spMk id="576" creationId="{75A41356-9D6B-3D63-78D0-4648372EA9A9}"/>
          </ac:spMkLst>
        </pc:spChg>
      </pc:sldChg>
      <pc:sldChg chg="modSp mod">
        <pc:chgData name="Diego Eduardo Duhalde Venegas" userId="c05aa51d-0b72-4e77-ab34-5b5da84f0f5d" providerId="ADAL" clId="{354E6809-C780-4A1F-8A3C-8684829881FB}" dt="2025-04-05T21:38:51.493" v="53"/>
        <pc:sldMkLst>
          <pc:docMk/>
          <pc:sldMk cId="1682755223" sldId="307"/>
        </pc:sldMkLst>
      </pc:sldChg>
      <pc:sldChg chg="addSp modSp mod">
        <pc:chgData name="Diego Eduardo Duhalde Venegas" userId="c05aa51d-0b72-4e77-ab34-5b5da84f0f5d" providerId="ADAL" clId="{354E6809-C780-4A1F-8A3C-8684829881FB}" dt="2025-04-05T21:42:44.313" v="127" actId="20577"/>
        <pc:sldMkLst>
          <pc:docMk/>
          <pc:sldMk cId="712488996" sldId="308"/>
        </pc:sldMkLst>
        <pc:spChg chg="mod">
          <ac:chgData name="Diego Eduardo Duhalde Venegas" userId="c05aa51d-0b72-4e77-ab34-5b5da84f0f5d" providerId="ADAL" clId="{354E6809-C780-4A1F-8A3C-8684829881FB}" dt="2025-04-05T19:54:31.578" v="12" actId="20577"/>
          <ac:spMkLst>
            <pc:docMk/>
            <pc:sldMk cId="712488996" sldId="308"/>
            <ac:spMk id="575" creationId="{BDE84C87-0FF3-B295-6936-C2568F2579CA}"/>
          </ac:spMkLst>
        </pc:spChg>
        <pc:spChg chg="mod">
          <ac:chgData name="Diego Eduardo Duhalde Venegas" userId="c05aa51d-0b72-4e77-ab34-5b5da84f0f5d" providerId="ADAL" clId="{354E6809-C780-4A1F-8A3C-8684829881FB}" dt="2025-04-05T21:42:44.313" v="127" actId="20577"/>
          <ac:spMkLst>
            <pc:docMk/>
            <pc:sldMk cId="712488996" sldId="308"/>
            <ac:spMk id="576" creationId="{0DE4F5DB-3D8F-FA7C-1CB6-4834754A9511}"/>
          </ac:spMkLst>
        </pc:spChg>
      </pc:sldChg>
      <pc:sldChg chg="modSp add mod">
        <pc:chgData name="Diego Eduardo Duhalde Venegas" userId="c05aa51d-0b72-4e77-ab34-5b5da84f0f5d" providerId="ADAL" clId="{354E6809-C780-4A1F-8A3C-8684829881FB}" dt="2025-04-05T21:39:19.856" v="60"/>
        <pc:sldMkLst>
          <pc:docMk/>
          <pc:sldMk cId="156416905" sldId="30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E8E9F438-AAF7-03CC-A376-9212ED7B2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975EFF99-BF61-A875-157D-F9E62EAA71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32752811-7B34-CCEA-C9BC-03D2C411A5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744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8FA88483-8BED-5C19-6ECD-E33465E8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F826E8CB-AD57-5EF1-9A7E-8A648499BB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5DAAF75B-1C01-C86A-096B-DE53514716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1147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2F26B322-2CD6-03AE-4C45-F7DDFD990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D881CAC8-789D-A521-D49E-B078AAB8F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EBDC2C9B-CDA0-8372-158B-592791F6A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3039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3832032-73B5-3662-9346-530CFA81A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C80F3F8-17C3-FA13-FA90-59FE0F329D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F8E7423-BD4C-2537-D205-B5F16E0793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5943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7FB31F1D-2ECF-4318-8275-FC7A9582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CB15120B-328D-36D2-8E65-56ADF17CB6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749B34BA-6017-E886-AF7D-A73EA2D261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723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44E3A429-D809-DE58-1E3F-14CBB796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0E1AF67E-57C7-CB82-46C2-C4B57BD4C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FFF3450C-A05E-D334-0CD8-9094E41E3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0365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5F7986E9-D608-52E3-7369-4B08991BA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72EB6240-0E9A-C2FF-0171-D8B7582060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8D742C46-A064-7B3C-F59F-440165895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52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DB8DEC44-4E99-CBDD-9CEB-C3FAFBBF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643DF442-7F3E-F5E2-F22A-0EF5496E6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212F6992-05EB-3121-2212-8095BFCF7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2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93688A14-905B-D3E3-C989-7E6F820A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86DB72B2-5B8C-D662-0F94-CD20D42812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6C5BFA5E-C733-963C-EE5C-B102E8A9B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56027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>
          <a:extLst>
            <a:ext uri="{FF2B5EF4-FFF2-40B4-BE49-F238E27FC236}">
              <a16:creationId xmlns:a16="http://schemas.microsoft.com/office/drawing/2014/main" id="{D8816A4B-A938-B707-CD4D-49A691234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>
            <a:extLst>
              <a:ext uri="{FF2B5EF4-FFF2-40B4-BE49-F238E27FC236}">
                <a16:creationId xmlns:a16="http://schemas.microsoft.com/office/drawing/2014/main" id="{9EC5CE09-F3D6-6752-6844-A9F04499CF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>
            <a:extLst>
              <a:ext uri="{FF2B5EF4-FFF2-40B4-BE49-F238E27FC236}">
                <a16:creationId xmlns:a16="http://schemas.microsoft.com/office/drawing/2014/main" id="{D942E151-80B9-DB6F-1184-DE161C9C6A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41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0" r:id="rId4"/>
    <p:sldLayoutId id="214748367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Ayudantía 8</a:t>
            </a:r>
            <a:br>
              <a:rPr lang="en" dirty="0"/>
            </a:br>
            <a:r>
              <a:rPr lang="en" dirty="0"/>
              <a:t> Programación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Diego Duhalde</a:t>
            </a: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4E4E7572-3FC8-9ED3-0A90-C949E271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0B2880F7-727D-850A-3B87-BE521C646B05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E4AF4767-E897-C9D4-19D3-8AB695DCE76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F947CDC-482E-1ACC-9F10-BA1E99C2A1A9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8FC4BFF6-D7D2-4B03-909F-D9EA58B159A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F7FA8C8D-FA07-ED2E-30C4-C9420B1B4AB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E3369A39-FD7F-B0A4-6251-1979E1C867D4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46E6C93D-2EEF-AD0F-9302-A5BC73AC9DB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D0DFA62E-4D30-19AD-D71A-8A0C9756A56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62078264-3509-1B4A-DF38-71CCC0438E5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FF29B7F1-7C98-E782-B51C-17D7409DEFF0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BCEDA41-7BA3-7C30-5407-B3F022899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5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53C41466-477D-E62E-915C-E42021175D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Viendo como funciona el ciclo anidado, hacer un programa que imprima una tabla de multiplicar del 1 al 10.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FBCA1129-49ED-4FCB-8CA5-8BBDB03CAAB1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B9AD60BA-B645-4681-3292-E766902EDC9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45530813-0C7C-7C45-EE6D-0255726D098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E67E9BE-D88C-BA17-1332-4A49323A334E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719A082-081C-1C4F-59D7-3CA770D12501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2B2CEE29-FFD3-9B90-8856-163FD0E44E4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130648A-6205-8A44-B666-3E43037E5EF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AA135EA5-1501-7900-C103-A8C1C18000F2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E4B7CDAB-E760-4294-0CFB-897E3DC53E3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5713BD14-0728-98FF-84DB-5045C80B5971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6482117-5190-7B84-BAFF-779FD7A9634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6ABF4B64-5319-1745-8C9C-DB19A49138E7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15CF2B99-A18D-053D-2EFB-E2AA193A2D50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4E12BFFF-5C05-E10B-D75B-4A8C3841A8E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11C900ED-EE2B-F5F1-F13F-EC9DF801149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73DF103-3FD1-E7B1-1D8E-EFB0436C68B7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9134BA38-CC23-564B-48FB-ED4CD8E158C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16B5BE0-6340-E8EB-9CD5-1805A97BF43C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07F6DB75-5FA6-66F2-3494-58B6EAFF4379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5C3EC487-049F-11B0-984C-A61E77AA818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40A6CE93-523D-C4F6-DF27-5E54C5530E0A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625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F5A39623-21FE-5AE8-D7B4-C2E3E7CF2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D3B4446-B1CF-84EA-4BF5-498A8C92B14E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64FD4CF-CB0D-86A3-ECF8-EE915FFF6D3C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20420AB2-A92F-49A6-A879-90CD0CC5E98C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1B2F8D1E-1404-D985-CF74-263153EA8A72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AD416632-A172-D803-D0DF-651BC6E56DF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9E463F57-0C59-2AB5-E549-90667A0872EC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F6A7FA9-2104-4466-7FC1-5F1F820C868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C077C97-FF5D-B2A4-46EB-EE2ED77EA21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552AC41C-DA7E-2B3F-569D-EFAB656217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4135C14-2D9D-8724-1AA6-370F802D629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49198ADA-FE40-9E52-5748-B2FC7F2D50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6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2AF16BBA-E43E-12F4-D9D3-4ADA8F178B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6.1 Apoyándose del ejemplo, muestre un tablero de ajedrez de 8x8, donde las casillas blancas son espacios y las negras son "X“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6.2 Ahora escriba las coordenadas de cada casilla, por ejemplo, A1, B2, C3, D4, E5, F6, G7, H8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13CB367B-2CE8-C073-D0D2-CAF0E2FC2B4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47183202-9591-8FE3-43FD-3FBE4461AAC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31EB73D8-87E6-9008-F8FA-905046666194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32BE0DE5-2D77-DCA6-02EF-90AECCDBC5C2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FDFE1570-B980-5711-BB83-EEE137E175B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73C1600-F53A-11BB-4A81-D7A1E064D02F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653C1782-1629-A977-4884-F6090B2D46E6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726345A9-6623-3D19-6C8C-0159C3A48FF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932CAD14-7094-1BC1-0D9C-E69C9B7A1D23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D048533-9A6A-6BB6-BB84-C68FE6D1B28F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362B60BF-E1E5-9455-22FC-DB9A3B1CD837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77AFFC65-6C5F-ED25-9D96-F53CD10C362F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7F09391-ACE2-634C-A18B-4E258F2D2BD5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C5385DB0-9E6C-2D7B-4863-C42E31C985F5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9A885EE-8579-8931-4D0E-E0072C0E360C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329C20B5-643A-F6B1-5A45-ED494273AF8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208F31C-5F14-3463-0A11-CE1B3C470BF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9BB811A-3124-810C-8189-CD8603BE228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55B2F7E-5B5D-F7B0-2113-CE6609BAB5A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C546C49F-E479-AAD0-0513-57BBAB4F9C59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8896D211-A5B5-9D3E-9DFA-41E808240091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688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8648871A-C1B9-62CC-5792-6C958266E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E0AAC8A0-F181-CAAF-368B-E0AFD79063A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5DC5A9C5-6426-D1D0-5437-AD8A6E23C1EB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1DD1415-9D5C-7C1A-ABA7-9B452818C666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2F13A94-186A-BE30-B09E-AD058FD080C3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69FB90AC-40A5-0BE7-22C5-B74710B07075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D0EA44E6-A31A-E14F-3E6F-43C79F824DC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C9007C85-6CF7-13BB-ECE8-1B2A18ECA24E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642AB536-2058-3BA1-E2CE-7940B058F57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28EC6F43-ECD3-15B9-F7FE-8E278478D7B4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07AE00A4-89E2-DB8B-C6F9-B991AB1D2502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BDE84C87-0FF3-B295-6936-C2568F2579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Repaso Ciclos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DE4F5DB-3D8F-FA7C-1CB6-4834754A95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For</a:t>
            </a:r>
            <a:r>
              <a:rPr lang="es-MX" dirty="0"/>
              <a:t> (Se ejecuta hasta que termina la cantidad de iteraciones </a:t>
            </a:r>
            <a:r>
              <a:rPr lang="es-MX" b="1" dirty="0"/>
              <a:t>predefinidas</a:t>
            </a:r>
            <a:r>
              <a:rPr lang="es-MX" dirty="0"/>
              <a:t>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While</a:t>
            </a:r>
            <a:r>
              <a:rPr lang="es-MX" dirty="0"/>
              <a:t> (Se ejecuta hasta que se cumple una/varias condiciones)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C233FC82-47DC-7FF5-1D8A-9BFDEACB878B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63AC2A22-0E79-8F9D-1252-34B870832824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866444A-EC1E-D3D7-446E-31611F504356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F53B2F59-8111-1E10-1F2F-EBB14319AD3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7B107B9B-873F-81B9-93C3-38D0907E989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D67B02FC-3457-4E39-CF64-07617E877F1C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943C11-C71B-07E4-4C43-EE767ABC9C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08C6C242-BE3B-B26B-B0E8-54371D805327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B8FA327-2391-A1E8-7550-0A66BEFEB462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77B81C0C-FEA1-D3ED-3504-194EC22DA44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46D4AEDC-D3A9-875A-E24E-74CD25E556EE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E8B0598-4E97-7BD2-1CD9-97B62370D685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3648B11-DFC4-95B2-9248-5F2FA503CA49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7581650-56DA-4F60-5835-4CA44E5DD21E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E264D71-3C53-E891-496D-62EFFD23210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B83A7D4-199E-5BC5-6F95-D6CFB36984E0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1814405-4ADB-5CB4-AFBD-F22CBF077164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8A9AE27-77F6-8E11-01E5-A0A125074860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CC786C6-A07A-564F-3D47-1FF637EA5C9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CB52E29-BB84-BB13-19AE-078B71EF006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ABE71813-039A-0481-887E-20ABAB55580B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12488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6AC7F043-1784-4137-E877-9134E8536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B9B05D1A-C8E5-E821-4A16-3314277F88C1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F48FA998-96E8-196F-DD19-37A8ED6C7CD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DA20337C-B65A-EEA1-4903-55F10DA2F0B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A2C32D92-FF53-E004-E6DF-3FFF9DEFFE21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389B595C-D2F2-5EA8-2899-7FA5F44EAD3F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0D89AB61-B208-35EF-AEB9-8EBE7D2F34BB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B7B79E8B-F4A6-02F9-BBA0-AA1142816B31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3827E6CD-B69F-4DE2-D1F6-4D879C6B370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48E84731-ED97-F3C9-CA54-C96AC083287A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66D130AA-E8AB-414E-DF78-A8A24EBEAB11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93B250AF-C0BC-E4B6-123D-17DFB1618F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0AB67B30-0430-5944-6666-86C9FE963DD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265055" y="2501391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for</a:t>
            </a:r>
            <a:r>
              <a:rPr lang="es-MX" dirty="0"/>
              <a:t> i in </a:t>
            </a:r>
            <a:r>
              <a:rPr lang="es-MX" dirty="0" err="1"/>
              <a:t>range</a:t>
            </a:r>
            <a:r>
              <a:rPr lang="es-MX" dirty="0"/>
              <a:t>(</a:t>
            </a:r>
            <a:r>
              <a:rPr lang="es-MX" dirty="0" err="1"/>
              <a:t>start</a:t>
            </a:r>
            <a:r>
              <a:rPr lang="es-MX" dirty="0"/>
              <a:t>, </a:t>
            </a:r>
            <a:r>
              <a:rPr lang="es-MX" dirty="0" err="1"/>
              <a:t>strop</a:t>
            </a:r>
            <a:r>
              <a:rPr lang="es-MX" dirty="0"/>
              <a:t>, step):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    # código a repetir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AA9E64B7-5DCF-3B6F-CF5B-8A5500C18B20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9B3BF57E-CCF8-A009-6178-C4AC30CCB30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46FD8779-1AF3-09E7-4BE0-107C6022B8A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CA46DDEA-EDE4-18E3-F962-5F870F2538A2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1E34BC95-0C9C-DFA8-982A-4610EDB0A6BF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F3BC5C1C-FD25-06E7-B141-EA56CE015E0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F9D3F936-5D0F-7C4F-551F-D445E1CDEF3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872D8A76-5798-CBB3-74C5-BC93AC992B09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8C5BB9A7-13CC-09AF-9D33-FED3C7EA516F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34239718-F496-1670-F039-586A4AA1F2F2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E7E5163-4463-B582-1ED9-87B5A7D7AB74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AE111C62-A7D9-6115-CB24-C755B4E83110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DF4388E8-F318-4589-3E0C-03D50AB4A733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E83B6E69-B290-E6E8-7AFC-27768BDA9D7F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072B223-6270-F26F-B59A-67378ECEFEE7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ADC4F31D-8C0A-16C8-B030-E020D9A6D178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8D1DAD6D-9351-A312-7805-FEC88BCD2CDF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4EE55D3E-FE20-8FB7-AB70-CD6A68218894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4F8D0016-EB87-EF0F-E523-6EBE478A0FA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BC203F2D-9636-9056-C336-B20B24A3EAF9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9B4CB6ED-AA52-D160-7D33-5395FAEAA885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8878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5DC7746B-FF0C-A15F-D31B-36700F12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64D77B04-F288-965C-C4F7-8B4E951BBF8D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761E614D-97B0-EBB4-B85E-C2A8D0560AD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BEC7D75E-47B1-E04A-1475-FF9B19EEBED7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14E1AEA0-2E0E-17DC-DF43-A496468C023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7B808A2B-1BF8-51D5-2476-5739615C43B8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FCAE5B18-B313-85F6-0886-CEBE1C48F87B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79599827-CDC7-18C1-C5A6-14454D1AD5B8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8E93C745-F2E7-B05B-8B75-730937C9A3B7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309A7BC1-8F5D-EA84-9ED0-A0AD67592542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EA1700E-CD65-A27E-41A2-1A14512FAC73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1026068-FE7F-4C32-A81B-581F8EB183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While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DAF6A426-B22A-04F2-86D0-8D4CBBAEDFE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78815" y="2499411"/>
            <a:ext cx="2687782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while</a:t>
            </a:r>
            <a:r>
              <a:rPr lang="es-MX" dirty="0"/>
              <a:t> condición: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     # código a repetir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* La condición tiene que cambiar en algún momento, o nunca saldremos del ciclo</a:t>
            </a:r>
            <a:endParaRPr lang="en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DFC10EB2-D005-7F57-FB49-9FDCF4C16DF3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A19B40D4-EAB4-789D-F7D4-EA2A4D694E5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81C22400-18F8-DE2F-D2CB-BA7FB16B1897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17E153B6-E315-418E-9D6A-F4815751BDFF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C9C7305E-C532-72A9-CAAB-7AD1F01841A4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2C73A383-4313-2588-E517-849F62EE2880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C6BEA83C-7E4D-104D-F3EE-B883E42163C8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BB2D1F92-A28B-FE04-897C-F8331EFFC86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D334EEB-B4B1-CA46-D760-A8ECC85C1E3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4E80EEC-DB48-6D35-3336-BA61AF51A61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F0761E57-8B6F-1086-1626-F2487B2B4B23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FC3857C-64A9-9619-6021-60E682A6AE89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E4A8C2E3-6D35-278D-2A19-C000368CBE58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D555C53-EFB9-DC9C-C91D-AE45D34AB84A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5CF20B1-1B74-1A17-353D-E8F8C7F185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A773DA76-9789-9853-21CA-387A0A263AF8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65BCFFAE-C220-0FD5-B519-82321DC7708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E0544F2C-5DEE-3C96-8923-B085D5330BA6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8B5D8C7-A7E6-8289-4661-B7A23D32CD32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4FA2C8F-4A9D-666F-C7C5-9EEE3CCA47D3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F430F4FC-9413-B35F-56F9-14500D98846D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7590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2D260E3C-6270-7038-D1DF-4EE22AB60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9559E47A-D5BA-FBC5-D049-CB7F2566EE53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D36978E1-DC86-DBE1-B873-7AFD1125D81A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75466AD3-E2EF-E8E5-8FC2-E2A060C6DCA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3FB73337-EF78-8AA0-2CD4-6C65C22562D6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A8A8657-AB70-FFEB-B555-DB254032EAC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669D22B1-5E23-5A07-6230-413BD491128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338AA40C-DFB0-7D8C-4B91-510BF3C19BA3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A114046D-9999-435D-958D-410ACAC89B2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FD78777A-88C1-F068-FBAE-466DF04124B7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52B0ECB9-6840-C35C-5240-19C5D727940A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7DE26BE-2472-4ADE-8DFA-9035411A9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1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75A41356-9D6B-3D63-78D0-4648372EA9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Escribir un programa que pida al usuario un número entero positivo y calcule la suma de todos los números enteros desde 1 hasta ese número.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Ejemplo: si el usuario ingresa 5, la salida debe ser 15 (1+2+3+4+5)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8C2ED5-BA29-9CBC-B763-54B26E1FDC28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2CB270C-0AEC-0542-2688-BACB5CA6EC67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205FC7D2-2ECF-3E67-6EBE-4341FAD0174D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22B1040-688B-1F50-4F5A-85632830D101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41E6B19-6965-2F26-05CF-A6F5037CCB0D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A96ECF66-C5B0-B092-714B-886068C2288B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FBBE18BB-323F-CE70-4ECA-7CB56B65876F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98034946-4DFB-F02F-5218-D858CA5F01A8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13992342-16E3-241F-1EB7-64BC79E4FDB6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FA5202FA-42F9-EAC0-7CEF-F1262CCBA6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DFC5FE97-4EC5-8CF2-F37D-270C47847A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99A77318-A307-52CC-B5CE-1EB92C1D5FD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C8E24E91-205B-728B-AEEF-E02302F1C9E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1A2C1A35-5CF5-4F2A-1D11-BBBC7BD72B13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C284CD50-4700-C523-787A-2BAE354C0A26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10B06EE5-E741-681A-0699-99EBF781899D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1A526BE-8D3D-CD9C-D7A5-80E0014A05CA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6CCA4FF-B262-613B-8F04-1790DD62DBD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D8FF6D5-E33B-BCE6-3998-CB33AC1E4E8D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3A78500D-E9C7-52AA-07F4-C9A07EA4A39E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64712956-DF66-35AD-C9BE-3E20FDD9E40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27961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D1FC624C-03C7-AE3A-597B-BA4DE6654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ACEDD3C9-DF2F-1571-A2B0-3BCE3DED6A0C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20F005CD-156F-82E9-7440-B0525F5F09DF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8B88E991-FDBF-5EF9-F476-02D37674C89F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C2DDEEA3-A298-CC79-C776-4015DEB6AE5E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C902ED97-F3DF-B06E-5A92-427FDB98CD3B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246EFE71-7DA3-BF59-AA14-949D0C059DF5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AE4E630-E259-8EA1-27A1-7C5D7CE94F0F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2399B3B5-70ED-F7A7-BD59-22CF84AC32D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77EE2835-45ED-FB96-6A9E-6C20073C7C0D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9D0B471F-427A-44BB-B401-F28CDDD28F09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02399A62-DBAC-78B0-5B87-90243CA9AE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2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843621F-9345-EB04-BDB7-52CE930F3F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Escribir un programa que pida al usuario un número entero positivo y calcule el factorial de ese número.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Ejemplo: si el usuario ingresa 5, la salida debe ser 120 (1*2*3*4*5)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CB01A9E-8ADB-1D2A-E2C8-CF78A991F3F9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72A0515E-760B-7857-8834-54FC3D1CDAEB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B734E611-1A1C-6826-407C-88CA70CF3F69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52FE7A3E-9F75-B848-358B-BD63B3F40328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42F5EFA0-71D3-2746-836D-B700088B774C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97CFB8D4-701D-C5FA-9FA1-5EB831B30A55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7027425C-8CCE-008A-C2C3-2A0119160930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3109A0FE-5234-678D-916F-0991EB59E10C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5AE53187-BAE8-6A05-772F-C475B85829D7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C353886D-7064-682E-A072-C103343F7ECD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39E6908-4AC5-726D-10D5-909B81B96D5A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C4F746F3-3B03-7B25-C209-42281947C953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6491AEA3-3393-1666-EF39-EB0F304172A2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5993D235-F4D6-124D-F98A-6EA1C30746B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BFF2B4EF-F787-E9B4-3404-5CC01FC61ECD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9177B34F-39D3-8F66-8371-3144841CF654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A6E5E776-874A-3A68-1435-5891C7BE17ED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BB487565-A8B4-6E42-FE98-5F2A11EBCDC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1FDE5B27-0A6A-97D6-E5BE-E173A068F6CA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AA208B86-EE35-2C89-C511-A452468FCEF5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B06EF1AC-7A08-6724-1556-62266B55775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88416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AC237646-CFB7-A7EF-60AC-A8CF5231B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5F70AB4B-AC20-9BB7-7A4F-6FFB026A098B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06C5D125-723F-8985-BA89-CE39CDFD9EE7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95049097-7FB7-B84E-BCD8-88969E1159F4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018303B7-BA76-6F3C-8DC9-58F7D0B83924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08882AD3-4689-2514-55ED-72BA7B2C3EF7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C362871-0617-DF76-4C57-CE6C893521D6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F3789242-7412-7C8B-98E8-7C6B2D3D6FBB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E1338474-C8B3-CA51-839A-993244A12912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8F537A6A-030D-AE9B-0703-21EF7D0C30F5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83BB7B01-FCDE-1CBE-3769-7F05DA3663E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6866E545-DD38-679F-113C-6E1E6CDD10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3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6D51368-FC00-5E52-8572-7950A6297D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Escribir un programa que pida al usuario un número entero positivo y calcule la suma de los dígitos de ese número.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Ejemplo: si el usuario ingresa 123, la salida debe ser 6 (1+2+3)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E7AD6812-5AE1-5A2B-0924-1A562C77EE0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5A205B61-C2F6-071F-842F-DD7750FBB8AD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9B3B0FF3-87C7-4282-F596-08A895A10F12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0AB14877-C436-FE0B-FFDE-BD950CF09C77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6A0EC8B5-2948-49C3-8DCB-85717D20DD05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B0151BA8-B730-2377-313C-647CAEDCF758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A35B63EB-EA09-5DE7-15DD-47DCF0DFCE15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C36ED0AC-4EB3-CECF-078E-DB4498705675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0920F42D-F532-5144-A337-023ED8B81EF0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66F216E2-1D5B-1A31-993F-053BE683BEDB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5956CEA6-28D9-1493-4F6E-E4D8AD376280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405C93C4-7938-4BF2-8396-62979AF2D6B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2DFB493A-1F95-0C94-D713-CC233FBD587F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7506DAE7-8071-757A-6078-53E79175BE44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DBC76463-A1E2-F358-BDB2-2CFFCC74ED3F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BE383678-6E7B-7267-A7CE-9750C26BDD6A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BB30D249-0138-84E0-FB9E-2D905E61B5E9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1CC1756F-8F17-D5F2-6EB8-D9B14696CBA3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D0FE9863-7684-7CC7-9CB1-43CBD63BDFE5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F4802209-4E74-B23C-39AB-FEA014FA5DAA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93AAEE0D-9FB3-EA40-5D1B-864BDD1FC6F3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12665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C69A7687-AF6B-2477-0BDE-21B8C02AF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3A03EDB1-EAB5-FDB4-9536-1BA14F4A91D2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99521938-6C8E-385A-E324-970FBEB11CF3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0C0C4D6B-0072-836A-2F3E-F2BC5C84EE5A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2FB38F9F-1D98-59E2-289C-5A301A3D883B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8489B502-F1E2-8FAE-A511-75F6917534BA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DCCBFE4-A2FB-3A24-4C82-BFA94A214DAD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83ABF248-C98D-A3D6-F024-7D831FA5433A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9B21088F-2EAC-8412-EA46-22AC2448C109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05EC530E-F130-1CCB-77A2-F59427E1906E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A022DFB9-F71B-EAE8-CEC0-7C686BA31176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3FCA6F21-6AC4-BC58-13D7-80FF8E2FB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Ejercicio 4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B5AE2484-77AB-7702-D955-C1E7B5224C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79418" y="2492204"/>
            <a:ext cx="600084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Usando un ciclo </a:t>
            </a:r>
            <a:r>
              <a:rPr lang="es-MX" dirty="0" err="1"/>
              <a:t>while</a:t>
            </a:r>
            <a:r>
              <a:rPr lang="es-MX" dirty="0"/>
              <a:t>, hacer un menú de opciones para que el usuario pueda elegir entre las siguientes opciones: 1. Sumar dos números 2. Restar dos número. 3. Multiplicar dos números 4. Dividir dos números 5. Salir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programa debe seguir mostrando el menú hasta que el usuario elija la opción 5.</a:t>
            </a:r>
            <a:endParaRPr lang="es-CL" dirty="0"/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6A9BE05B-C799-4931-CE6D-6AD4A93252F5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E06AAA95-05D3-6941-7DA5-D6C837C6723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E8ADDCA0-C30B-39EE-39BE-83FE1AD5D028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282DD2AA-4948-6F66-F5A5-DF1BEBB245ED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E351119A-8CD2-6FBB-1DBE-788E49EEF723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31063423-E6EB-45F2-F82D-622360EC789E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E2C6C557-633A-EFEB-E53E-5E5F6864BAFB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1C2A007D-57AC-5C7B-B66A-CA02A0D27254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6C6B1339-EC63-CF82-9C4B-5F4A60FE6B5E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180414A1-3135-F15F-BC3E-74C5372779C4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6AB5B3C7-C610-0B1D-A94F-0C3B027039EB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C6143F3-D0D6-FBBE-3458-9559AB95BAFB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45DB3F4-B68B-ED1A-3955-512956BBC5A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29F5DFB4-553F-FA30-1BC2-DCAFA4FCF988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F52B6E92-4E15-CC9A-F168-7A70B79C4BB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2875D7FB-E5E0-70E1-4C15-0F3092DBDFFB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053C01C1-FD9F-0CC1-E50A-2E3EAB23AECC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8D9816D0-846F-F2C5-0C59-A5AE9316473B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358E6A57-BE4B-27E2-8982-2577222E885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40F0C77F-4F79-5669-2A80-DB87C56CA4F2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CE5DDD38-F2DD-0DEB-3F1E-972530102BD9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0233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>
          <a:extLst>
            <a:ext uri="{FF2B5EF4-FFF2-40B4-BE49-F238E27FC236}">
              <a16:creationId xmlns:a16="http://schemas.microsoft.com/office/drawing/2014/main" id="{CBD520DC-9656-B271-F048-38BA206A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>
            <a:extLst>
              <a:ext uri="{FF2B5EF4-FFF2-40B4-BE49-F238E27FC236}">
                <a16:creationId xmlns:a16="http://schemas.microsoft.com/office/drawing/2014/main" id="{2B9A3F6B-06A5-7D03-BFD6-CB8FC1753DF4}"/>
              </a:ext>
            </a:extLst>
          </p:cNvPr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>
              <a:extLst>
                <a:ext uri="{FF2B5EF4-FFF2-40B4-BE49-F238E27FC236}">
                  <a16:creationId xmlns:a16="http://schemas.microsoft.com/office/drawing/2014/main" id="{A29F4505-EA08-6FBA-C780-F2482579D891}"/>
                </a:ext>
              </a:extLst>
            </p:cNvPr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>
              <a:extLst>
                <a:ext uri="{FF2B5EF4-FFF2-40B4-BE49-F238E27FC236}">
                  <a16:creationId xmlns:a16="http://schemas.microsoft.com/office/drawing/2014/main" id="{A7DEB7EB-5748-24B0-F6CE-FA1B0DA9D885}"/>
                </a:ext>
              </a:extLst>
            </p:cNvPr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>
                <a:extLst>
                  <a:ext uri="{FF2B5EF4-FFF2-40B4-BE49-F238E27FC236}">
                    <a16:creationId xmlns:a16="http://schemas.microsoft.com/office/drawing/2014/main" id="{0A3E2236-C203-897A-F8E5-9336481F9189}"/>
                  </a:ext>
                </a:extLst>
              </p:cNvPr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>
                <a:extLst>
                  <a:ext uri="{FF2B5EF4-FFF2-40B4-BE49-F238E27FC236}">
                    <a16:creationId xmlns:a16="http://schemas.microsoft.com/office/drawing/2014/main" id="{1A6B3400-A446-71CF-0776-4795E0C9A496}"/>
                  </a:ext>
                </a:extLst>
              </p:cNvPr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>
              <a:extLst>
                <a:ext uri="{FF2B5EF4-FFF2-40B4-BE49-F238E27FC236}">
                  <a16:creationId xmlns:a16="http://schemas.microsoft.com/office/drawing/2014/main" id="{31CEA0AA-BE26-056F-B92C-33AF7F4ED61A}"/>
                </a:ext>
              </a:extLst>
            </p:cNvPr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>
                <a:extLst>
                  <a:ext uri="{FF2B5EF4-FFF2-40B4-BE49-F238E27FC236}">
                    <a16:creationId xmlns:a16="http://schemas.microsoft.com/office/drawing/2014/main" id="{0AF1850B-D26D-1481-D441-4A43473B741C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>
                <a:extLst>
                  <a:ext uri="{FF2B5EF4-FFF2-40B4-BE49-F238E27FC236}">
                    <a16:creationId xmlns:a16="http://schemas.microsoft.com/office/drawing/2014/main" id="{79018740-EDC9-DE4B-CDFC-C47D2B9791F0}"/>
                  </a:ext>
                </a:extLst>
              </p:cNvPr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>
                <a:extLst>
                  <a:ext uri="{FF2B5EF4-FFF2-40B4-BE49-F238E27FC236}">
                    <a16:creationId xmlns:a16="http://schemas.microsoft.com/office/drawing/2014/main" id="{9578BB49-34B2-A2FD-292B-46E800BB938B}"/>
                  </a:ext>
                </a:extLst>
              </p:cNvPr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>
                <a:extLst>
                  <a:ext uri="{FF2B5EF4-FFF2-40B4-BE49-F238E27FC236}">
                    <a16:creationId xmlns:a16="http://schemas.microsoft.com/office/drawing/2014/main" id="{10F20CAA-9093-0874-1486-129918A99FA4}"/>
                  </a:ext>
                </a:extLst>
              </p:cNvPr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>
            <a:extLst>
              <a:ext uri="{FF2B5EF4-FFF2-40B4-BE49-F238E27FC236}">
                <a16:creationId xmlns:a16="http://schemas.microsoft.com/office/drawing/2014/main" id="{1245F528-ED83-42A0-DA9D-4D1C47BF5A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Ciclos Anidados</a:t>
            </a:r>
            <a:endParaRPr dirty="0"/>
          </a:p>
        </p:txBody>
      </p:sp>
      <p:sp>
        <p:nvSpPr>
          <p:cNvPr id="576" name="Google Shape;576;p33">
            <a:extLst>
              <a:ext uri="{FF2B5EF4-FFF2-40B4-BE49-F238E27FC236}">
                <a16:creationId xmlns:a16="http://schemas.microsoft.com/office/drawing/2014/main" id="{C9AA3826-40C3-B8D6-AE7E-106491DE20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479040" y="2499411"/>
            <a:ext cx="414528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ts val="1425"/>
              </a:lnSpc>
              <a:buNone/>
            </a:pPr>
            <a:r>
              <a:rPr lang="it-IT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>
              <a:lnSpc>
                <a:spcPts val="1425"/>
              </a:lnSpc>
              <a:buNone/>
            </a:pP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D55FD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>
              <a:lnSpc>
                <a:spcPts val="1425"/>
              </a:lnSpc>
              <a:buNone/>
            </a:pP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it-IT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it-IT" b="0" dirty="0">
                <a:solidFill>
                  <a:srgbClr val="EF596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ts val="1425"/>
              </a:lnSpc>
              <a:buNone/>
            </a:pP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"Fin del ciclo interno"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ts val="1425"/>
              </a:lnSpc>
            </a:pPr>
            <a:r>
              <a:rPr lang="it-IT" b="1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it-IT" b="0" dirty="0">
                <a:solidFill>
                  <a:srgbClr val="89CA78"/>
                </a:solidFill>
                <a:effectLst/>
                <a:latin typeface="Consolas" panose="020B0609020204030204" pitchFamily="49" charset="0"/>
              </a:rPr>
              <a:t>"Fin del ciclo externo"</a:t>
            </a:r>
            <a:r>
              <a:rPr lang="it-IT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577" name="Google Shape;577;p33">
            <a:extLst>
              <a:ext uri="{FF2B5EF4-FFF2-40B4-BE49-F238E27FC236}">
                <a16:creationId xmlns:a16="http://schemas.microsoft.com/office/drawing/2014/main" id="{52D15A27-8BA5-E6CE-9BB7-F60D795C2122}"/>
              </a:ext>
            </a:extLst>
          </p:cNvPr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>
              <a:extLst>
                <a:ext uri="{FF2B5EF4-FFF2-40B4-BE49-F238E27FC236}">
                  <a16:creationId xmlns:a16="http://schemas.microsoft.com/office/drawing/2014/main" id="{F4982D10-5A2E-12FD-7416-50DE8315F381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>
              <a:extLst>
                <a:ext uri="{FF2B5EF4-FFF2-40B4-BE49-F238E27FC236}">
                  <a16:creationId xmlns:a16="http://schemas.microsoft.com/office/drawing/2014/main" id="{7FB090A9-161A-0E59-6046-ACB9A43595FA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>
            <a:extLst>
              <a:ext uri="{FF2B5EF4-FFF2-40B4-BE49-F238E27FC236}">
                <a16:creationId xmlns:a16="http://schemas.microsoft.com/office/drawing/2014/main" id="{E3625F38-0B02-0E39-73DA-3F74FAF594A3}"/>
              </a:ext>
            </a:extLst>
          </p:cNvPr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>
              <a:extLst>
                <a:ext uri="{FF2B5EF4-FFF2-40B4-BE49-F238E27FC236}">
                  <a16:creationId xmlns:a16="http://schemas.microsoft.com/office/drawing/2014/main" id="{568F9B95-C11D-BE5D-59BA-B1E7A331DE0B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>
              <a:extLst>
                <a:ext uri="{FF2B5EF4-FFF2-40B4-BE49-F238E27FC236}">
                  <a16:creationId xmlns:a16="http://schemas.microsoft.com/office/drawing/2014/main" id="{CFDC35F6-1DE8-7BC5-DEAF-B8A5714A94D9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>
            <a:extLst>
              <a:ext uri="{FF2B5EF4-FFF2-40B4-BE49-F238E27FC236}">
                <a16:creationId xmlns:a16="http://schemas.microsoft.com/office/drawing/2014/main" id="{48686162-37B8-18C0-C41E-73C5619AA6B7}"/>
              </a:ext>
            </a:extLst>
          </p:cNvPr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>
              <a:extLst>
                <a:ext uri="{FF2B5EF4-FFF2-40B4-BE49-F238E27FC236}">
                  <a16:creationId xmlns:a16="http://schemas.microsoft.com/office/drawing/2014/main" id="{F91CE1BD-A28B-2568-033E-5312E6C2F9C3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>
              <a:extLst>
                <a:ext uri="{FF2B5EF4-FFF2-40B4-BE49-F238E27FC236}">
                  <a16:creationId xmlns:a16="http://schemas.microsoft.com/office/drawing/2014/main" id="{4B2A9959-7D61-930E-C184-F65C8178660C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>
              <a:extLst>
                <a:ext uri="{FF2B5EF4-FFF2-40B4-BE49-F238E27FC236}">
                  <a16:creationId xmlns:a16="http://schemas.microsoft.com/office/drawing/2014/main" id="{D63E6BEF-9DF2-E72C-B3A3-11A196EC64C6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>
              <a:extLst>
                <a:ext uri="{FF2B5EF4-FFF2-40B4-BE49-F238E27FC236}">
                  <a16:creationId xmlns:a16="http://schemas.microsoft.com/office/drawing/2014/main" id="{88350563-D637-5ACD-0F75-1862DC0FFABC}"/>
                </a:ext>
              </a:extLst>
            </p:cNvPr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>
                <a:extLst>
                  <a:ext uri="{FF2B5EF4-FFF2-40B4-BE49-F238E27FC236}">
                    <a16:creationId xmlns:a16="http://schemas.microsoft.com/office/drawing/2014/main" id="{B522B06B-39C3-0152-7962-C7673D1B7352}"/>
                  </a:ext>
                </a:extLst>
              </p:cNvPr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>
                <a:extLst>
                  <a:ext uri="{FF2B5EF4-FFF2-40B4-BE49-F238E27FC236}">
                    <a16:creationId xmlns:a16="http://schemas.microsoft.com/office/drawing/2014/main" id="{A170A74D-C19B-2DAA-B85D-EB4F109DD087}"/>
                  </a:ext>
                </a:extLst>
              </p:cNvPr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>
            <a:extLst>
              <a:ext uri="{FF2B5EF4-FFF2-40B4-BE49-F238E27FC236}">
                <a16:creationId xmlns:a16="http://schemas.microsoft.com/office/drawing/2014/main" id="{A2A313B1-1816-CE66-4FC7-0AF08577ED0D}"/>
              </a:ext>
            </a:extLst>
          </p:cNvPr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>
            <a:extLst>
              <a:ext uri="{FF2B5EF4-FFF2-40B4-BE49-F238E27FC236}">
                <a16:creationId xmlns:a16="http://schemas.microsoft.com/office/drawing/2014/main" id="{AE79BCD5-8B7A-6338-1037-097CB9A17FA1}"/>
              </a:ext>
            </a:extLst>
          </p:cNvPr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>
            <a:extLst>
              <a:ext uri="{FF2B5EF4-FFF2-40B4-BE49-F238E27FC236}">
                <a16:creationId xmlns:a16="http://schemas.microsoft.com/office/drawing/2014/main" id="{F06E60A4-2DE2-C41A-E024-1DBB9DC2FB2F}"/>
              </a:ext>
            </a:extLst>
          </p:cNvPr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>
            <a:extLst>
              <a:ext uri="{FF2B5EF4-FFF2-40B4-BE49-F238E27FC236}">
                <a16:creationId xmlns:a16="http://schemas.microsoft.com/office/drawing/2014/main" id="{3451DB61-A08E-68BA-EA30-5E8999E890BD}"/>
              </a:ext>
            </a:extLst>
          </p:cNvPr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>
            <a:extLst>
              <a:ext uri="{FF2B5EF4-FFF2-40B4-BE49-F238E27FC236}">
                <a16:creationId xmlns:a16="http://schemas.microsoft.com/office/drawing/2014/main" id="{063FE312-8C57-CE48-FFB8-38901A2F7052}"/>
              </a:ext>
            </a:extLst>
          </p:cNvPr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>
            <a:extLst>
              <a:ext uri="{FF2B5EF4-FFF2-40B4-BE49-F238E27FC236}">
                <a16:creationId xmlns:a16="http://schemas.microsoft.com/office/drawing/2014/main" id="{84DE1837-DC6F-EB8C-52B4-914373274EE3}"/>
              </a:ext>
            </a:extLst>
          </p:cNvPr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>
              <a:extLst>
                <a:ext uri="{FF2B5EF4-FFF2-40B4-BE49-F238E27FC236}">
                  <a16:creationId xmlns:a16="http://schemas.microsoft.com/office/drawing/2014/main" id="{2FCF25B2-A787-43C9-026D-C8FECE03DE5D}"/>
                </a:ext>
              </a:extLst>
            </p:cNvPr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>
              <a:extLst>
                <a:ext uri="{FF2B5EF4-FFF2-40B4-BE49-F238E27FC236}">
                  <a16:creationId xmlns:a16="http://schemas.microsoft.com/office/drawing/2014/main" id="{D5A2961D-E69C-9A4B-E836-7BDD94D7E81E}"/>
                </a:ext>
              </a:extLst>
            </p:cNvPr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12312289"/>
      </p:ext>
    </p:extLst>
  </p:cSld>
  <p:clrMapOvr>
    <a:masterClrMapping/>
  </p:clrMapOvr>
</p:sld>
</file>

<file path=ppt/theme/theme1.xml><?xml version="1.0" encoding="utf-8"?>
<a:theme xmlns:a="http://schemas.openxmlformats.org/drawingml/2006/main" name="Soft Colors UI Design for Agencies Blue Variant by Slidesgo">
  <a:themeElements>
    <a:clrScheme name="Simple Light">
      <a:dk1>
        <a:srgbClr val="000000"/>
      </a:dk1>
      <a:lt1>
        <a:srgbClr val="E1EFF3"/>
      </a:lt1>
      <a:dk2>
        <a:srgbClr val="B9CAD1"/>
      </a:dk2>
      <a:lt2>
        <a:srgbClr val="CDE9BE"/>
      </a:lt2>
      <a:accent1>
        <a:srgbClr val="DF855F"/>
      </a:accent1>
      <a:accent2>
        <a:srgbClr val="FAB8E0"/>
      </a:accent2>
      <a:accent3>
        <a:srgbClr val="AFA0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397</Words>
  <Application>Microsoft Office PowerPoint</Application>
  <PresentationFormat>Presentación en pantalla (16:9)</PresentationFormat>
  <Paragraphs>47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Karla</vt:lpstr>
      <vt:lpstr>Arial</vt:lpstr>
      <vt:lpstr>Rubik Black</vt:lpstr>
      <vt:lpstr>Consolas</vt:lpstr>
      <vt:lpstr>Soft Colors UI Design for Agencies Blue Variant by Slidesgo</vt:lpstr>
      <vt:lpstr>Ayudantía 8  Programación</vt:lpstr>
      <vt:lpstr>Repaso Ciclos</vt:lpstr>
      <vt:lpstr>For</vt:lpstr>
      <vt:lpstr>While</vt:lpstr>
      <vt:lpstr>Ejercicio 1</vt:lpstr>
      <vt:lpstr>Ejercicio 2</vt:lpstr>
      <vt:lpstr>Ejercicio 3</vt:lpstr>
      <vt:lpstr>Ejercicio 4</vt:lpstr>
      <vt:lpstr>Ciclos Anidados</vt:lpstr>
      <vt:lpstr>Ejercicio 5</vt:lpstr>
      <vt:lpstr>Ejercicio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Diego Eduardo Duhalde Venegas</cp:lastModifiedBy>
  <cp:revision>1</cp:revision>
  <dcterms:modified xsi:type="dcterms:W3CDTF">2025-05-10T20:26:49Z</dcterms:modified>
</cp:coreProperties>
</file>