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0"/>
  </p:notesMasterIdLst>
  <p:sldIdLst>
    <p:sldId id="256" r:id="rId2"/>
    <p:sldId id="329" r:id="rId3"/>
    <p:sldId id="308" r:id="rId4"/>
    <p:sldId id="324" r:id="rId5"/>
    <p:sldId id="325" r:id="rId6"/>
    <p:sldId id="326" r:id="rId7"/>
    <p:sldId id="327" r:id="rId8"/>
    <p:sldId id="328" r:id="rId9"/>
  </p:sldIdLst>
  <p:sldSz cx="9144000" cy="5143500" type="screen16x9"/>
  <p:notesSz cx="6858000" cy="9144000"/>
  <p:embeddedFontLst>
    <p:embeddedFont>
      <p:font typeface="Karla" pitchFamily="2" charset="0"/>
      <p:regular r:id="rId11"/>
      <p:bold r:id="rId12"/>
      <p:italic r:id="rId13"/>
      <p:boldItalic r:id="rId14"/>
    </p:embeddedFont>
    <p:embeddedFont>
      <p:font typeface="Rubik Black" panose="020B0604020202020204" charset="-79"/>
      <p:bold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170199-A75A-44BA-A56E-1CEFB86B34D2}" v="25" dt="2025-05-23T18:32:01.824"/>
  </p1510:revLst>
</p1510:revInfo>
</file>

<file path=ppt/tableStyles.xml><?xml version="1.0" encoding="utf-8"?>
<a:tblStyleLst xmlns:a="http://schemas.openxmlformats.org/drawingml/2006/main" def="{41F9554D-16B9-4E13-B3D8-5B434A710F54}">
  <a:tblStyle styleId="{41F9554D-16B9-4E13-B3D8-5B434A710F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142F2CE-4686-4C23-86F3-584E3425FF6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Eduardo Duhalde Venegas" userId="c05aa51d-0b72-4e77-ab34-5b5da84f0f5d" providerId="ADAL" clId="{79FD4504-DACA-4CD1-9AEE-E239769FA0DF}"/>
    <pc:docChg chg="undo redo custSel addSld delSld modSld sldOrd">
      <pc:chgData name="Diego Eduardo Duhalde Venegas" userId="c05aa51d-0b72-4e77-ab34-5b5da84f0f5d" providerId="ADAL" clId="{79FD4504-DACA-4CD1-9AEE-E239769FA0DF}" dt="2025-05-17T17:40:44.488" v="352" actId="20577"/>
      <pc:docMkLst>
        <pc:docMk/>
      </pc:docMkLst>
      <pc:sldChg chg="modSp mod">
        <pc:chgData name="Diego Eduardo Duhalde Venegas" userId="c05aa51d-0b72-4e77-ab34-5b5da84f0f5d" providerId="ADAL" clId="{79FD4504-DACA-4CD1-9AEE-E239769FA0DF}" dt="2025-05-17T17:40:44.488" v="352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79FD4504-DACA-4CD1-9AEE-E239769FA0DF}" dt="2025-05-17T17:40:44.488" v="352" actId="20577"/>
          <ac:spMkLst>
            <pc:docMk/>
            <pc:sldMk cId="0" sldId="256"/>
            <ac:spMk id="412" creationId="{00000000-0000-0000-0000-000000000000}"/>
          </ac:spMkLst>
        </pc:spChg>
      </pc:sldChg>
      <pc:sldChg chg="modSp mod">
        <pc:chgData name="Diego Eduardo Duhalde Venegas" userId="c05aa51d-0b72-4e77-ab34-5b5da84f0f5d" providerId="ADAL" clId="{79FD4504-DACA-4CD1-9AEE-E239769FA0DF}" dt="2025-05-12T14:29:08.953" v="291"/>
        <pc:sldMkLst>
          <pc:docMk/>
          <pc:sldMk cId="2027961429" sldId="306"/>
        </pc:sldMkLst>
      </pc:sldChg>
      <pc:sldChg chg="modSp mod">
        <pc:chgData name="Diego Eduardo Duhalde Venegas" userId="c05aa51d-0b72-4e77-ab34-5b5da84f0f5d" providerId="ADAL" clId="{79FD4504-DACA-4CD1-9AEE-E239769FA0DF}" dt="2025-05-12T14:28:48.145" v="286" actId="20577"/>
        <pc:sldMkLst>
          <pc:docMk/>
          <pc:sldMk cId="712488996" sldId="308"/>
        </pc:sldMkLst>
        <pc:spChg chg="mod">
          <ac:chgData name="Diego Eduardo Duhalde Venegas" userId="c05aa51d-0b72-4e77-ab34-5b5da84f0f5d" providerId="ADAL" clId="{79FD4504-DACA-4CD1-9AEE-E239769FA0DF}" dt="2025-05-12T14:27:19.770" v="14" actId="20577"/>
          <ac:spMkLst>
            <pc:docMk/>
            <pc:sldMk cId="712488996" sldId="308"/>
            <ac:spMk id="575" creationId="{BDE84C87-0FF3-B295-6936-C2568F2579CA}"/>
          </ac:spMkLst>
        </pc:spChg>
        <pc:spChg chg="mod">
          <ac:chgData name="Diego Eduardo Duhalde Venegas" userId="c05aa51d-0b72-4e77-ab34-5b5da84f0f5d" providerId="ADAL" clId="{79FD4504-DACA-4CD1-9AEE-E239769FA0DF}" dt="2025-05-12T14:28:48.145" v="286" actId="20577"/>
          <ac:spMkLst>
            <pc:docMk/>
            <pc:sldMk cId="712488996" sldId="308"/>
            <ac:spMk id="576" creationId="{0DE4F5DB-3D8F-FA7C-1CB6-4834754A9511}"/>
          </ac:spMkLst>
        </pc:spChg>
      </pc:sldChg>
      <pc:sldChg chg="del">
        <pc:chgData name="Diego Eduardo Duhalde Venegas" userId="c05aa51d-0b72-4e77-ab34-5b5da84f0f5d" providerId="ADAL" clId="{79FD4504-DACA-4CD1-9AEE-E239769FA0DF}" dt="2025-05-12T14:27:25.215" v="16" actId="47"/>
        <pc:sldMkLst>
          <pc:docMk/>
          <pc:sldMk cId="3907590167" sldId="310"/>
        </pc:sldMkLst>
      </pc:sldChg>
      <pc:sldChg chg="del">
        <pc:chgData name="Diego Eduardo Duhalde Venegas" userId="c05aa51d-0b72-4e77-ab34-5b5da84f0f5d" providerId="ADAL" clId="{79FD4504-DACA-4CD1-9AEE-E239769FA0DF}" dt="2025-05-12T14:27:23.865" v="15" actId="47"/>
        <pc:sldMkLst>
          <pc:docMk/>
          <pc:sldMk cId="1887875311" sldId="311"/>
        </pc:sldMkLst>
      </pc:sldChg>
      <pc:sldChg chg="modSp mod">
        <pc:chgData name="Diego Eduardo Duhalde Venegas" userId="c05aa51d-0b72-4e77-ab34-5b5da84f0f5d" providerId="ADAL" clId="{79FD4504-DACA-4CD1-9AEE-E239769FA0DF}" dt="2025-05-12T14:29:32.606" v="303" actId="20577"/>
        <pc:sldMkLst>
          <pc:docMk/>
          <pc:sldMk cId="2288416127" sldId="312"/>
        </pc:sldMkLst>
        <pc:spChg chg="mod">
          <ac:chgData name="Diego Eduardo Duhalde Venegas" userId="c05aa51d-0b72-4e77-ab34-5b5da84f0f5d" providerId="ADAL" clId="{79FD4504-DACA-4CD1-9AEE-E239769FA0DF}" dt="2025-05-12T14:29:22.583" v="298" actId="20577"/>
          <ac:spMkLst>
            <pc:docMk/>
            <pc:sldMk cId="2288416127" sldId="312"/>
            <ac:spMk id="575" creationId="{02399A62-DBAC-78B0-5B87-90243CA9AEC3}"/>
          </ac:spMkLst>
        </pc:spChg>
        <pc:spChg chg="mod">
          <ac:chgData name="Diego Eduardo Duhalde Venegas" userId="c05aa51d-0b72-4e77-ab34-5b5da84f0f5d" providerId="ADAL" clId="{79FD4504-DACA-4CD1-9AEE-E239769FA0DF}" dt="2025-05-12T14:29:32.606" v="303" actId="20577"/>
          <ac:spMkLst>
            <pc:docMk/>
            <pc:sldMk cId="2288416127" sldId="312"/>
            <ac:spMk id="576" creationId="{B843621F-9345-EB04-BDB7-52CE930F3F85}"/>
          </ac:spMkLst>
        </pc:spChg>
      </pc:sldChg>
      <pc:sldChg chg="modSp mod">
        <pc:chgData name="Diego Eduardo Duhalde Venegas" userId="c05aa51d-0b72-4e77-ab34-5b5da84f0f5d" providerId="ADAL" clId="{79FD4504-DACA-4CD1-9AEE-E239769FA0DF}" dt="2025-05-12T14:30:13.481" v="330" actId="15"/>
        <pc:sldMkLst>
          <pc:docMk/>
          <pc:sldMk cId="2612665818" sldId="313"/>
        </pc:sldMkLst>
        <pc:spChg chg="mod">
          <ac:chgData name="Diego Eduardo Duhalde Venegas" userId="c05aa51d-0b72-4e77-ab34-5b5da84f0f5d" providerId="ADAL" clId="{79FD4504-DACA-4CD1-9AEE-E239769FA0DF}" dt="2025-05-12T14:30:13.481" v="330" actId="15"/>
          <ac:spMkLst>
            <pc:docMk/>
            <pc:sldMk cId="2612665818" sldId="313"/>
            <ac:spMk id="576" creationId="{B6D51368-FC00-5E52-8572-7950A6297D68}"/>
          </ac:spMkLst>
        </pc:spChg>
      </pc:sldChg>
      <pc:sldChg chg="modSp mod">
        <pc:chgData name="Diego Eduardo Duhalde Venegas" userId="c05aa51d-0b72-4e77-ab34-5b5da84f0f5d" providerId="ADAL" clId="{79FD4504-DACA-4CD1-9AEE-E239769FA0DF}" dt="2025-05-12T14:30:31.707" v="336" actId="20577"/>
        <pc:sldMkLst>
          <pc:docMk/>
          <pc:sldMk cId="1402334654" sldId="314"/>
        </pc:sldMkLst>
        <pc:spChg chg="mod">
          <ac:chgData name="Diego Eduardo Duhalde Venegas" userId="c05aa51d-0b72-4e77-ab34-5b5da84f0f5d" providerId="ADAL" clId="{79FD4504-DACA-4CD1-9AEE-E239769FA0DF}" dt="2025-05-12T14:30:31.707" v="336" actId="20577"/>
          <ac:spMkLst>
            <pc:docMk/>
            <pc:sldMk cId="1402334654" sldId="314"/>
            <ac:spMk id="576" creationId="{B5AE2484-77AB-7702-D955-C1E7B5224C75}"/>
          </ac:spMkLst>
        </pc:spChg>
      </pc:sldChg>
      <pc:sldChg chg="modSp mod">
        <pc:chgData name="Diego Eduardo Duhalde Venegas" userId="c05aa51d-0b72-4e77-ab34-5b5da84f0f5d" providerId="ADAL" clId="{79FD4504-DACA-4CD1-9AEE-E239769FA0DF}" dt="2025-05-12T14:30:50.694" v="344" actId="20577"/>
        <pc:sldMkLst>
          <pc:docMk/>
          <pc:sldMk cId="1786257134" sldId="315"/>
        </pc:sldMkLst>
        <pc:spChg chg="mod">
          <ac:chgData name="Diego Eduardo Duhalde Venegas" userId="c05aa51d-0b72-4e77-ab34-5b5da84f0f5d" providerId="ADAL" clId="{79FD4504-DACA-4CD1-9AEE-E239769FA0DF}" dt="2025-05-12T14:30:50.694" v="344" actId="20577"/>
          <ac:spMkLst>
            <pc:docMk/>
            <pc:sldMk cId="1786257134" sldId="315"/>
            <ac:spMk id="576" creationId="{53C41466-477D-E62E-915C-E42021175D24}"/>
          </ac:spMkLst>
        </pc:spChg>
      </pc:sldChg>
      <pc:sldChg chg="ord">
        <pc:chgData name="Diego Eduardo Duhalde Venegas" userId="c05aa51d-0b72-4e77-ab34-5b5da84f0f5d" providerId="ADAL" clId="{79FD4504-DACA-4CD1-9AEE-E239769FA0DF}" dt="2025-05-12T14:30:37.417" v="338"/>
        <pc:sldMkLst>
          <pc:docMk/>
          <pc:sldMk cId="1512312289" sldId="316"/>
        </pc:sldMkLst>
      </pc:sldChg>
      <pc:sldChg chg="modSp mod">
        <pc:chgData name="Diego Eduardo Duhalde Venegas" userId="c05aa51d-0b72-4e77-ab34-5b5da84f0f5d" providerId="ADAL" clId="{79FD4504-DACA-4CD1-9AEE-E239769FA0DF}" dt="2025-05-12T14:31:05.103" v="351" actId="20577"/>
        <pc:sldMkLst>
          <pc:docMk/>
          <pc:sldMk cId="2068842469" sldId="317"/>
        </pc:sldMkLst>
        <pc:spChg chg="mod">
          <ac:chgData name="Diego Eduardo Duhalde Venegas" userId="c05aa51d-0b72-4e77-ab34-5b5da84f0f5d" providerId="ADAL" clId="{79FD4504-DACA-4CD1-9AEE-E239769FA0DF}" dt="2025-05-12T14:31:05.103" v="351" actId="20577"/>
          <ac:spMkLst>
            <pc:docMk/>
            <pc:sldMk cId="2068842469" sldId="317"/>
            <ac:spMk id="576" creationId="{2AF16BBA-E43E-12F4-D9D3-4ADA8F178BAB}"/>
          </ac:spMkLst>
        </pc:spChg>
      </pc:sldChg>
      <pc:sldChg chg="modSp add mod">
        <pc:chgData name="Diego Eduardo Duhalde Venegas" userId="c05aa51d-0b72-4e77-ab34-5b5da84f0f5d" providerId="ADAL" clId="{79FD4504-DACA-4CD1-9AEE-E239769FA0DF}" dt="2025-05-12T14:29:51.898" v="318" actId="20577"/>
        <pc:sldMkLst>
          <pc:docMk/>
          <pc:sldMk cId="2090186732" sldId="318"/>
        </pc:sldMkLst>
        <pc:spChg chg="mod">
          <ac:chgData name="Diego Eduardo Duhalde Venegas" userId="c05aa51d-0b72-4e77-ab34-5b5da84f0f5d" providerId="ADAL" clId="{79FD4504-DACA-4CD1-9AEE-E239769FA0DF}" dt="2025-05-12T14:29:37.430" v="306" actId="20577"/>
          <ac:spMkLst>
            <pc:docMk/>
            <pc:sldMk cId="2090186732" sldId="318"/>
            <ac:spMk id="575" creationId="{77644414-33C3-7BB6-0E22-51EAFA40C5C0}"/>
          </ac:spMkLst>
        </pc:spChg>
        <pc:spChg chg="mod">
          <ac:chgData name="Diego Eduardo Duhalde Venegas" userId="c05aa51d-0b72-4e77-ab34-5b5da84f0f5d" providerId="ADAL" clId="{79FD4504-DACA-4CD1-9AEE-E239769FA0DF}" dt="2025-05-12T14:29:51.898" v="318" actId="20577"/>
          <ac:spMkLst>
            <pc:docMk/>
            <pc:sldMk cId="2090186732" sldId="318"/>
            <ac:spMk id="576" creationId="{78A07A68-0DCD-2867-679F-A2792AE6C8F1}"/>
          </ac:spMkLst>
        </pc:spChg>
      </pc:sldChg>
    </pc:docChg>
  </pc:docChgLst>
  <pc:docChgLst>
    <pc:chgData name="Diego Eduardo Duhalde Venegas" userId="c05aa51d-0b72-4e77-ab34-5b5da84f0f5d" providerId="ADAL" clId="{354E6809-C780-4A1F-8A3C-8684829881FB}"/>
    <pc:docChg chg="custSel addSld delSld modSld">
      <pc:chgData name="Diego Eduardo Duhalde Venegas" userId="c05aa51d-0b72-4e77-ab34-5b5da84f0f5d" providerId="ADAL" clId="{354E6809-C780-4A1F-8A3C-8684829881FB}" dt="2025-04-05T21:42:44.313" v="127" actId="20577"/>
      <pc:docMkLst>
        <pc:docMk/>
      </pc:docMkLst>
      <pc:sldChg chg="modSp mod">
        <pc:chgData name="Diego Eduardo Duhalde Venegas" userId="c05aa51d-0b72-4e77-ab34-5b5da84f0f5d" providerId="ADAL" clId="{354E6809-C780-4A1F-8A3C-8684829881FB}" dt="2025-04-05T19:54:43.780" v="16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354E6809-C780-4A1F-8A3C-8684829881FB}" dt="2025-04-05T19:54:43.780" v="16" actId="20577"/>
          <ac:spMkLst>
            <pc:docMk/>
            <pc:sldMk cId="0" sldId="256"/>
            <ac:spMk id="412" creationId="{00000000-0000-0000-0000-000000000000}"/>
          </ac:spMkLst>
        </pc:spChg>
      </pc:sldChg>
      <pc:sldChg chg="del">
        <pc:chgData name="Diego Eduardo Duhalde Venegas" userId="c05aa51d-0b72-4e77-ab34-5b5da84f0f5d" providerId="ADAL" clId="{354E6809-C780-4A1F-8A3C-8684829881FB}" dt="2025-04-05T19:54:49.393" v="17" actId="47"/>
        <pc:sldMkLst>
          <pc:docMk/>
          <pc:sldMk cId="0" sldId="260"/>
        </pc:sldMkLst>
      </pc:sldChg>
      <pc:sldChg chg="del">
        <pc:chgData name="Diego Eduardo Duhalde Venegas" userId="c05aa51d-0b72-4e77-ab34-5b5da84f0f5d" providerId="ADAL" clId="{354E6809-C780-4A1F-8A3C-8684829881FB}" dt="2025-04-05T19:54:49.393" v="17" actId="47"/>
        <pc:sldMkLst>
          <pc:docMk/>
          <pc:sldMk cId="2763261307" sldId="302"/>
        </pc:sldMkLst>
      </pc:sldChg>
      <pc:sldChg chg="del">
        <pc:chgData name="Diego Eduardo Duhalde Venegas" userId="c05aa51d-0b72-4e77-ab34-5b5da84f0f5d" providerId="ADAL" clId="{354E6809-C780-4A1F-8A3C-8684829881FB}" dt="2025-04-05T19:54:49.393" v="17" actId="47"/>
        <pc:sldMkLst>
          <pc:docMk/>
          <pc:sldMk cId="1764989878" sldId="303"/>
        </pc:sldMkLst>
      </pc:sldChg>
      <pc:sldChg chg="del">
        <pc:chgData name="Diego Eduardo Duhalde Venegas" userId="c05aa51d-0b72-4e77-ab34-5b5da84f0f5d" providerId="ADAL" clId="{354E6809-C780-4A1F-8A3C-8684829881FB}" dt="2025-04-05T19:54:49.393" v="17" actId="47"/>
        <pc:sldMkLst>
          <pc:docMk/>
          <pc:sldMk cId="1818953712" sldId="305"/>
        </pc:sldMkLst>
      </pc:sldChg>
      <pc:sldChg chg="modSp mod">
        <pc:chgData name="Diego Eduardo Duhalde Venegas" userId="c05aa51d-0b72-4e77-ab34-5b5da84f0f5d" providerId="ADAL" clId="{354E6809-C780-4A1F-8A3C-8684829881FB}" dt="2025-04-05T21:37:46.308" v="42" actId="1076"/>
        <pc:sldMkLst>
          <pc:docMk/>
          <pc:sldMk cId="2027961429" sldId="306"/>
        </pc:sldMkLst>
      </pc:sldChg>
      <pc:sldChg chg="modSp mod">
        <pc:chgData name="Diego Eduardo Duhalde Venegas" userId="c05aa51d-0b72-4e77-ab34-5b5da84f0f5d" providerId="ADAL" clId="{354E6809-C780-4A1F-8A3C-8684829881FB}" dt="2025-04-05T21:38:51.493" v="53"/>
        <pc:sldMkLst>
          <pc:docMk/>
          <pc:sldMk cId="1682755223" sldId="307"/>
        </pc:sldMkLst>
      </pc:sldChg>
      <pc:sldChg chg="addSp modSp mod">
        <pc:chgData name="Diego Eduardo Duhalde Venegas" userId="c05aa51d-0b72-4e77-ab34-5b5da84f0f5d" providerId="ADAL" clId="{354E6809-C780-4A1F-8A3C-8684829881FB}" dt="2025-04-05T21:42:44.313" v="127" actId="20577"/>
        <pc:sldMkLst>
          <pc:docMk/>
          <pc:sldMk cId="712488996" sldId="308"/>
        </pc:sldMkLst>
        <pc:spChg chg="mod">
          <ac:chgData name="Diego Eduardo Duhalde Venegas" userId="c05aa51d-0b72-4e77-ab34-5b5da84f0f5d" providerId="ADAL" clId="{354E6809-C780-4A1F-8A3C-8684829881FB}" dt="2025-04-05T19:54:31.578" v="12" actId="20577"/>
          <ac:spMkLst>
            <pc:docMk/>
            <pc:sldMk cId="712488996" sldId="308"/>
            <ac:spMk id="575" creationId="{BDE84C87-0FF3-B295-6936-C2568F2579CA}"/>
          </ac:spMkLst>
        </pc:spChg>
        <pc:spChg chg="mod">
          <ac:chgData name="Diego Eduardo Duhalde Venegas" userId="c05aa51d-0b72-4e77-ab34-5b5da84f0f5d" providerId="ADAL" clId="{354E6809-C780-4A1F-8A3C-8684829881FB}" dt="2025-04-05T21:42:44.313" v="127" actId="20577"/>
          <ac:spMkLst>
            <pc:docMk/>
            <pc:sldMk cId="712488996" sldId="308"/>
            <ac:spMk id="576" creationId="{0DE4F5DB-3D8F-FA7C-1CB6-4834754A9511}"/>
          </ac:spMkLst>
        </pc:spChg>
      </pc:sldChg>
      <pc:sldChg chg="modSp add mod">
        <pc:chgData name="Diego Eduardo Duhalde Venegas" userId="c05aa51d-0b72-4e77-ab34-5b5da84f0f5d" providerId="ADAL" clId="{354E6809-C780-4A1F-8A3C-8684829881FB}" dt="2025-04-05T21:39:19.856" v="60"/>
        <pc:sldMkLst>
          <pc:docMk/>
          <pc:sldMk cId="156416905" sldId="309"/>
        </pc:sldMkLst>
      </pc:sldChg>
    </pc:docChg>
  </pc:docChgLst>
  <pc:docChgLst>
    <pc:chgData name="Diego Eduardo Duhalde Venegas" userId="c05aa51d-0b72-4e77-ab34-5b5da84f0f5d" providerId="ADAL" clId="{8CFD575D-8F6C-4FC3-BD42-A95A52DE16CC}"/>
    <pc:docChg chg="custSel addSld modSld">
      <pc:chgData name="Diego Eduardo Duhalde Venegas" userId="c05aa51d-0b72-4e77-ab34-5b5da84f0f5d" providerId="ADAL" clId="{8CFD575D-8F6C-4FC3-BD42-A95A52DE16CC}" dt="2025-04-13T19:38:42.615" v="760" actId="20577"/>
      <pc:docMkLst>
        <pc:docMk/>
      </pc:docMkLst>
      <pc:sldChg chg="modSp mod">
        <pc:chgData name="Diego Eduardo Duhalde Venegas" userId="c05aa51d-0b72-4e77-ab34-5b5da84f0f5d" providerId="ADAL" clId="{8CFD575D-8F6C-4FC3-BD42-A95A52DE16CC}" dt="2025-04-13T18:29:30.266" v="0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8CFD575D-8F6C-4FC3-BD42-A95A52DE16CC}" dt="2025-04-13T18:29:30.266" v="0" actId="20577"/>
          <ac:spMkLst>
            <pc:docMk/>
            <pc:sldMk cId="0" sldId="256"/>
            <ac:spMk id="412" creationId="{00000000-0000-0000-0000-000000000000}"/>
          </ac:spMkLst>
        </pc:spChg>
      </pc:sldChg>
      <pc:sldChg chg="modSp mod">
        <pc:chgData name="Diego Eduardo Duhalde Venegas" userId="c05aa51d-0b72-4e77-ab34-5b5da84f0f5d" providerId="ADAL" clId="{8CFD575D-8F6C-4FC3-BD42-A95A52DE16CC}" dt="2025-04-13T19:38:42.615" v="760" actId="20577"/>
        <pc:sldMkLst>
          <pc:docMk/>
          <pc:sldMk cId="2027961429" sldId="306"/>
        </pc:sldMkLst>
      </pc:sldChg>
      <pc:sldChg chg="modSp mod">
        <pc:chgData name="Diego Eduardo Duhalde Venegas" userId="c05aa51d-0b72-4e77-ab34-5b5da84f0f5d" providerId="ADAL" clId="{8CFD575D-8F6C-4FC3-BD42-A95A52DE16CC}" dt="2025-04-13T18:38:28.911" v="674" actId="20577"/>
        <pc:sldMkLst>
          <pc:docMk/>
          <pc:sldMk cId="1682755223" sldId="307"/>
        </pc:sldMkLst>
      </pc:sldChg>
      <pc:sldChg chg="modSp mod">
        <pc:chgData name="Diego Eduardo Duhalde Venegas" userId="c05aa51d-0b72-4e77-ab34-5b5da84f0f5d" providerId="ADAL" clId="{8CFD575D-8F6C-4FC3-BD42-A95A52DE16CC}" dt="2025-04-13T18:31:00.873" v="153" actId="20577"/>
        <pc:sldMkLst>
          <pc:docMk/>
          <pc:sldMk cId="712488996" sldId="308"/>
        </pc:sldMkLst>
        <pc:spChg chg="mod">
          <ac:chgData name="Diego Eduardo Duhalde Venegas" userId="c05aa51d-0b72-4e77-ab34-5b5da84f0f5d" providerId="ADAL" clId="{8CFD575D-8F6C-4FC3-BD42-A95A52DE16CC}" dt="2025-04-13T18:29:50.795" v="6" actId="20577"/>
          <ac:spMkLst>
            <pc:docMk/>
            <pc:sldMk cId="712488996" sldId="308"/>
            <ac:spMk id="575" creationId="{BDE84C87-0FF3-B295-6936-C2568F2579CA}"/>
          </ac:spMkLst>
        </pc:spChg>
        <pc:spChg chg="mod">
          <ac:chgData name="Diego Eduardo Duhalde Venegas" userId="c05aa51d-0b72-4e77-ab34-5b5da84f0f5d" providerId="ADAL" clId="{8CFD575D-8F6C-4FC3-BD42-A95A52DE16CC}" dt="2025-04-13T18:31:00.873" v="153" actId="20577"/>
          <ac:spMkLst>
            <pc:docMk/>
            <pc:sldMk cId="712488996" sldId="308"/>
            <ac:spMk id="576" creationId="{0DE4F5DB-3D8F-FA7C-1CB6-4834754A9511}"/>
          </ac:spMkLst>
        </pc:spChg>
      </pc:sldChg>
      <pc:sldChg chg="modSp mod">
        <pc:chgData name="Diego Eduardo Duhalde Venegas" userId="c05aa51d-0b72-4e77-ab34-5b5da84f0f5d" providerId="ADAL" clId="{8CFD575D-8F6C-4FC3-BD42-A95A52DE16CC}" dt="2025-04-13T18:39:09.656" v="759" actId="20577"/>
        <pc:sldMkLst>
          <pc:docMk/>
          <pc:sldMk cId="156416905" sldId="309"/>
        </pc:sldMkLst>
      </pc:sldChg>
      <pc:sldChg chg="modSp add mod">
        <pc:chgData name="Diego Eduardo Duhalde Venegas" userId="c05aa51d-0b72-4e77-ab34-5b5da84f0f5d" providerId="ADAL" clId="{8CFD575D-8F6C-4FC3-BD42-A95A52DE16CC}" dt="2025-04-13T18:33:50.839" v="355" actId="313"/>
        <pc:sldMkLst>
          <pc:docMk/>
          <pc:sldMk cId="3907590167" sldId="310"/>
        </pc:sldMkLst>
      </pc:sldChg>
      <pc:sldChg chg="modSp add mod">
        <pc:chgData name="Diego Eduardo Duhalde Venegas" userId="c05aa51d-0b72-4e77-ab34-5b5da84f0f5d" providerId="ADAL" clId="{8CFD575D-8F6C-4FC3-BD42-A95A52DE16CC}" dt="2025-04-13T18:33:55.893" v="356" actId="313"/>
        <pc:sldMkLst>
          <pc:docMk/>
          <pc:sldMk cId="1887875311" sldId="311"/>
        </pc:sldMkLst>
      </pc:sldChg>
    </pc:docChg>
  </pc:docChgLst>
  <pc:docChgLst>
    <pc:chgData name="Diego Eduardo Duhalde Venegas" userId="c05aa51d-0b72-4e77-ab34-5b5da84f0f5d" providerId="ADAL" clId="{8D1ABDC7-3D3A-4373-B709-E68ADB0ACCE7}"/>
    <pc:docChg chg="undo redo custSel addSld delSld modSld sldOrd">
      <pc:chgData name="Diego Eduardo Duhalde Venegas" userId="c05aa51d-0b72-4e77-ab34-5b5da84f0f5d" providerId="ADAL" clId="{8D1ABDC7-3D3A-4373-B709-E68ADB0ACCE7}" dt="2025-05-10T20:26:44.771" v="168" actId="20577"/>
      <pc:docMkLst>
        <pc:docMk/>
      </pc:docMkLst>
      <pc:sldChg chg="modSp mod">
        <pc:chgData name="Diego Eduardo Duhalde Venegas" userId="c05aa51d-0b72-4e77-ab34-5b5da84f0f5d" providerId="ADAL" clId="{8D1ABDC7-3D3A-4373-B709-E68ADB0ACCE7}" dt="2025-05-10T20:20:46.023" v="1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8D1ABDC7-3D3A-4373-B709-E68ADB0ACCE7}" dt="2025-05-10T20:20:46.023" v="1" actId="20577"/>
          <ac:spMkLst>
            <pc:docMk/>
            <pc:sldMk cId="0" sldId="256"/>
            <ac:spMk id="412" creationId="{00000000-0000-0000-0000-000000000000}"/>
          </ac:spMkLst>
        </pc:spChg>
      </pc:sldChg>
      <pc:sldChg chg="modSp mod ord">
        <pc:chgData name="Diego Eduardo Duhalde Venegas" userId="c05aa51d-0b72-4e77-ab34-5b5da84f0f5d" providerId="ADAL" clId="{8D1ABDC7-3D3A-4373-B709-E68ADB0ACCE7}" dt="2025-05-10T20:22:27.270" v="46" actId="20577"/>
        <pc:sldMkLst>
          <pc:docMk/>
          <pc:sldMk cId="2027961429" sldId="306"/>
        </pc:sldMkLst>
      </pc:sldChg>
      <pc:sldChg chg="del">
        <pc:chgData name="Diego Eduardo Duhalde Venegas" userId="c05aa51d-0b72-4e77-ab34-5b5da84f0f5d" providerId="ADAL" clId="{8D1ABDC7-3D3A-4373-B709-E68ADB0ACCE7}" dt="2025-05-10T20:22:37.395" v="47" actId="47"/>
        <pc:sldMkLst>
          <pc:docMk/>
          <pc:sldMk cId="1682755223" sldId="307"/>
        </pc:sldMkLst>
      </pc:sldChg>
      <pc:sldChg chg="modSp mod">
        <pc:chgData name="Diego Eduardo Duhalde Venegas" userId="c05aa51d-0b72-4e77-ab34-5b5da84f0f5d" providerId="ADAL" clId="{8D1ABDC7-3D3A-4373-B709-E68ADB0ACCE7}" dt="2025-05-10T20:20:52.920" v="8" actId="20577"/>
        <pc:sldMkLst>
          <pc:docMk/>
          <pc:sldMk cId="712488996" sldId="308"/>
        </pc:sldMkLst>
        <pc:spChg chg="mod">
          <ac:chgData name="Diego Eduardo Duhalde Venegas" userId="c05aa51d-0b72-4e77-ab34-5b5da84f0f5d" providerId="ADAL" clId="{8D1ABDC7-3D3A-4373-B709-E68ADB0ACCE7}" dt="2025-05-10T20:20:52.920" v="8" actId="20577"/>
          <ac:spMkLst>
            <pc:docMk/>
            <pc:sldMk cId="712488996" sldId="308"/>
            <ac:spMk id="575" creationId="{BDE84C87-0FF3-B295-6936-C2568F2579CA}"/>
          </ac:spMkLst>
        </pc:spChg>
      </pc:sldChg>
      <pc:sldChg chg="del">
        <pc:chgData name="Diego Eduardo Duhalde Venegas" userId="c05aa51d-0b72-4e77-ab34-5b5da84f0f5d" providerId="ADAL" clId="{8D1ABDC7-3D3A-4373-B709-E68ADB0ACCE7}" dt="2025-05-10T20:22:37.395" v="47" actId="47"/>
        <pc:sldMkLst>
          <pc:docMk/>
          <pc:sldMk cId="156416905" sldId="309"/>
        </pc:sldMkLst>
      </pc:sldChg>
      <pc:sldChg chg="modSp mod ord">
        <pc:chgData name="Diego Eduardo Duhalde Venegas" userId="c05aa51d-0b72-4e77-ab34-5b5da84f0f5d" providerId="ADAL" clId="{8D1ABDC7-3D3A-4373-B709-E68ADB0ACCE7}" dt="2025-05-10T20:22:01.696" v="31"/>
        <pc:sldMkLst>
          <pc:docMk/>
          <pc:sldMk cId="3907590167" sldId="310"/>
        </pc:sldMkLst>
      </pc:sldChg>
      <pc:sldChg chg="modSp mod ord">
        <pc:chgData name="Diego Eduardo Duhalde Venegas" userId="c05aa51d-0b72-4e77-ab34-5b5da84f0f5d" providerId="ADAL" clId="{8D1ABDC7-3D3A-4373-B709-E68ADB0ACCE7}" dt="2025-05-10T20:21:20.264" v="26" actId="1076"/>
        <pc:sldMkLst>
          <pc:docMk/>
          <pc:sldMk cId="1887875311" sldId="311"/>
        </pc:sldMkLst>
      </pc:sldChg>
      <pc:sldChg chg="modSp add mod">
        <pc:chgData name="Diego Eduardo Duhalde Venegas" userId="c05aa51d-0b72-4e77-ab34-5b5da84f0f5d" providerId="ADAL" clId="{8D1ABDC7-3D3A-4373-B709-E68ADB0ACCE7}" dt="2025-05-10T20:23:13.616" v="60" actId="20577"/>
        <pc:sldMkLst>
          <pc:docMk/>
          <pc:sldMk cId="2288416127" sldId="312"/>
        </pc:sldMkLst>
        <pc:spChg chg="mod">
          <ac:chgData name="Diego Eduardo Duhalde Venegas" userId="c05aa51d-0b72-4e77-ab34-5b5da84f0f5d" providerId="ADAL" clId="{8D1ABDC7-3D3A-4373-B709-E68ADB0ACCE7}" dt="2025-05-10T20:22:43.234" v="50" actId="20577"/>
          <ac:spMkLst>
            <pc:docMk/>
            <pc:sldMk cId="2288416127" sldId="312"/>
            <ac:spMk id="575" creationId="{02399A62-DBAC-78B0-5B87-90243CA9AEC3}"/>
          </ac:spMkLst>
        </pc:spChg>
        <pc:spChg chg="mod">
          <ac:chgData name="Diego Eduardo Duhalde Venegas" userId="c05aa51d-0b72-4e77-ab34-5b5da84f0f5d" providerId="ADAL" clId="{8D1ABDC7-3D3A-4373-B709-E68ADB0ACCE7}" dt="2025-05-10T20:23:13.616" v="60" actId="20577"/>
          <ac:spMkLst>
            <pc:docMk/>
            <pc:sldMk cId="2288416127" sldId="312"/>
            <ac:spMk id="576" creationId="{B843621F-9345-EB04-BDB7-52CE930F3F85}"/>
          </ac:spMkLst>
        </pc:spChg>
      </pc:sldChg>
      <pc:sldChg chg="modSp add mod">
        <pc:chgData name="Diego Eduardo Duhalde Venegas" userId="c05aa51d-0b72-4e77-ab34-5b5da84f0f5d" providerId="ADAL" clId="{8D1ABDC7-3D3A-4373-B709-E68ADB0ACCE7}" dt="2025-05-10T20:23:40.716" v="70" actId="20577"/>
        <pc:sldMkLst>
          <pc:docMk/>
          <pc:sldMk cId="2612665818" sldId="313"/>
        </pc:sldMkLst>
        <pc:spChg chg="mod">
          <ac:chgData name="Diego Eduardo Duhalde Venegas" userId="c05aa51d-0b72-4e77-ab34-5b5da84f0f5d" providerId="ADAL" clId="{8D1ABDC7-3D3A-4373-B709-E68ADB0ACCE7}" dt="2025-05-10T20:23:22.761" v="63" actId="20577"/>
          <ac:spMkLst>
            <pc:docMk/>
            <pc:sldMk cId="2612665818" sldId="313"/>
            <ac:spMk id="575" creationId="{6866E545-DD38-679F-113C-6E1E6CDD1034}"/>
          </ac:spMkLst>
        </pc:spChg>
        <pc:spChg chg="mod">
          <ac:chgData name="Diego Eduardo Duhalde Venegas" userId="c05aa51d-0b72-4e77-ab34-5b5da84f0f5d" providerId="ADAL" clId="{8D1ABDC7-3D3A-4373-B709-E68ADB0ACCE7}" dt="2025-05-10T20:23:40.716" v="70" actId="20577"/>
          <ac:spMkLst>
            <pc:docMk/>
            <pc:sldMk cId="2612665818" sldId="313"/>
            <ac:spMk id="576" creationId="{B6D51368-FC00-5E52-8572-7950A6297D68}"/>
          </ac:spMkLst>
        </pc:spChg>
      </pc:sldChg>
      <pc:sldChg chg="modSp add mod">
        <pc:chgData name="Diego Eduardo Duhalde Venegas" userId="c05aa51d-0b72-4e77-ab34-5b5da84f0f5d" providerId="ADAL" clId="{8D1ABDC7-3D3A-4373-B709-E68ADB0ACCE7}" dt="2025-05-10T20:24:42.815" v="105" actId="313"/>
        <pc:sldMkLst>
          <pc:docMk/>
          <pc:sldMk cId="1402334654" sldId="314"/>
        </pc:sldMkLst>
        <pc:spChg chg="mod">
          <ac:chgData name="Diego Eduardo Duhalde Venegas" userId="c05aa51d-0b72-4e77-ab34-5b5da84f0f5d" providerId="ADAL" clId="{8D1ABDC7-3D3A-4373-B709-E68ADB0ACCE7}" dt="2025-05-10T20:23:47.254" v="73" actId="20577"/>
          <ac:spMkLst>
            <pc:docMk/>
            <pc:sldMk cId="1402334654" sldId="314"/>
            <ac:spMk id="575" creationId="{3FCA6F21-6AC4-BC58-13D7-80FF8E2FB6CB}"/>
          </ac:spMkLst>
        </pc:spChg>
        <pc:spChg chg="mod">
          <ac:chgData name="Diego Eduardo Duhalde Venegas" userId="c05aa51d-0b72-4e77-ab34-5b5da84f0f5d" providerId="ADAL" clId="{8D1ABDC7-3D3A-4373-B709-E68ADB0ACCE7}" dt="2025-05-10T20:24:42.815" v="105" actId="313"/>
          <ac:spMkLst>
            <pc:docMk/>
            <pc:sldMk cId="1402334654" sldId="314"/>
            <ac:spMk id="576" creationId="{B5AE2484-77AB-7702-D955-C1E7B5224C75}"/>
          </ac:spMkLst>
        </pc:spChg>
      </pc:sldChg>
      <pc:sldChg chg="modSp add mod">
        <pc:chgData name="Diego Eduardo Duhalde Venegas" userId="c05aa51d-0b72-4e77-ab34-5b5da84f0f5d" providerId="ADAL" clId="{8D1ABDC7-3D3A-4373-B709-E68ADB0ACCE7}" dt="2025-05-10T20:25:09.866" v="115" actId="20577"/>
        <pc:sldMkLst>
          <pc:docMk/>
          <pc:sldMk cId="1786257134" sldId="315"/>
        </pc:sldMkLst>
        <pc:spChg chg="mod">
          <ac:chgData name="Diego Eduardo Duhalde Venegas" userId="c05aa51d-0b72-4e77-ab34-5b5da84f0f5d" providerId="ADAL" clId="{8D1ABDC7-3D3A-4373-B709-E68ADB0ACCE7}" dt="2025-05-10T20:25:09.866" v="115" actId="20577"/>
          <ac:spMkLst>
            <pc:docMk/>
            <pc:sldMk cId="1786257134" sldId="315"/>
            <ac:spMk id="575" creationId="{3BCEDA41-7BA3-7C30-5407-B3F0228994F3}"/>
          </ac:spMkLst>
        </pc:spChg>
        <pc:spChg chg="mod">
          <ac:chgData name="Diego Eduardo Duhalde Venegas" userId="c05aa51d-0b72-4e77-ab34-5b5da84f0f5d" providerId="ADAL" clId="{8D1ABDC7-3D3A-4373-B709-E68ADB0ACCE7}" dt="2025-05-10T20:25:06.868" v="111"/>
          <ac:spMkLst>
            <pc:docMk/>
            <pc:sldMk cId="1786257134" sldId="315"/>
            <ac:spMk id="576" creationId="{53C41466-477D-E62E-915C-E42021175D24}"/>
          </ac:spMkLst>
        </pc:spChg>
      </pc:sldChg>
      <pc:sldChg chg="modSp add mod ord">
        <pc:chgData name="Diego Eduardo Duhalde Venegas" userId="c05aa51d-0b72-4e77-ab34-5b5da84f0f5d" providerId="ADAL" clId="{8D1ABDC7-3D3A-4373-B709-E68ADB0ACCE7}" dt="2025-05-10T20:25:48.855" v="143" actId="120"/>
        <pc:sldMkLst>
          <pc:docMk/>
          <pc:sldMk cId="1512312289" sldId="316"/>
        </pc:sldMkLst>
        <pc:spChg chg="mod">
          <ac:chgData name="Diego Eduardo Duhalde Venegas" userId="c05aa51d-0b72-4e77-ab34-5b5da84f0f5d" providerId="ADAL" clId="{8D1ABDC7-3D3A-4373-B709-E68ADB0ACCE7}" dt="2025-05-10T20:25:24.369" v="139" actId="20577"/>
          <ac:spMkLst>
            <pc:docMk/>
            <pc:sldMk cId="1512312289" sldId="316"/>
            <ac:spMk id="575" creationId="{1245F528-ED83-42A0-DA9D-4D1C47BF5A23}"/>
          </ac:spMkLst>
        </pc:spChg>
        <pc:spChg chg="mod">
          <ac:chgData name="Diego Eduardo Duhalde Venegas" userId="c05aa51d-0b72-4e77-ab34-5b5da84f0f5d" providerId="ADAL" clId="{8D1ABDC7-3D3A-4373-B709-E68ADB0ACCE7}" dt="2025-05-10T20:25:48.855" v="143" actId="120"/>
          <ac:spMkLst>
            <pc:docMk/>
            <pc:sldMk cId="1512312289" sldId="316"/>
            <ac:spMk id="576" creationId="{C9AA3826-40C3-B8D6-AE7E-106491DE2098}"/>
          </ac:spMkLst>
        </pc:spChg>
      </pc:sldChg>
      <pc:sldChg chg="modSp add mod">
        <pc:chgData name="Diego Eduardo Duhalde Venegas" userId="c05aa51d-0b72-4e77-ab34-5b5da84f0f5d" providerId="ADAL" clId="{8D1ABDC7-3D3A-4373-B709-E68ADB0ACCE7}" dt="2025-05-10T20:26:44.771" v="168" actId="20577"/>
        <pc:sldMkLst>
          <pc:docMk/>
          <pc:sldMk cId="2068842469" sldId="317"/>
        </pc:sldMkLst>
        <pc:spChg chg="mod">
          <ac:chgData name="Diego Eduardo Duhalde Venegas" userId="c05aa51d-0b72-4e77-ab34-5b5da84f0f5d" providerId="ADAL" clId="{8D1ABDC7-3D3A-4373-B709-E68ADB0ACCE7}" dt="2025-05-10T20:26:10.664" v="146" actId="20577"/>
          <ac:spMkLst>
            <pc:docMk/>
            <pc:sldMk cId="2068842469" sldId="317"/>
            <ac:spMk id="575" creationId="{49198ADA-FE40-9E52-5748-B2FC7F2D5040}"/>
          </ac:spMkLst>
        </pc:spChg>
        <pc:spChg chg="mod">
          <ac:chgData name="Diego Eduardo Duhalde Venegas" userId="c05aa51d-0b72-4e77-ab34-5b5da84f0f5d" providerId="ADAL" clId="{8D1ABDC7-3D3A-4373-B709-E68ADB0ACCE7}" dt="2025-05-10T20:26:44.771" v="168" actId="20577"/>
          <ac:spMkLst>
            <pc:docMk/>
            <pc:sldMk cId="2068842469" sldId="317"/>
            <ac:spMk id="576" creationId="{2AF16BBA-E43E-12F4-D9D3-4ADA8F178BAB}"/>
          </ac:spMkLst>
        </pc:spChg>
      </pc:sldChg>
    </pc:docChg>
  </pc:docChgLst>
  <pc:docChgLst>
    <pc:chgData name="Diego Eduardo Duhalde Venegas" userId="c05aa51d-0b72-4e77-ab34-5b5da84f0f5d" providerId="ADAL" clId="{518F5B34-0F99-4A48-A695-EC35D2EA70C4}"/>
    <pc:docChg chg="undo custSel addSld modSld sldOrd">
      <pc:chgData name="Diego Eduardo Duhalde Venegas" userId="c05aa51d-0b72-4e77-ab34-5b5da84f0f5d" providerId="ADAL" clId="{518F5B34-0F99-4A48-A695-EC35D2EA70C4}" dt="2025-03-29T19:05:52.884" v="502" actId="20577"/>
      <pc:docMkLst>
        <pc:docMk/>
      </pc:docMkLst>
      <pc:sldChg chg="modSp mod">
        <pc:chgData name="Diego Eduardo Duhalde Venegas" userId="c05aa51d-0b72-4e77-ab34-5b5da84f0f5d" providerId="ADAL" clId="{518F5B34-0F99-4A48-A695-EC35D2EA70C4}" dt="2025-03-29T18:43:49.124" v="0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518F5B34-0F99-4A48-A695-EC35D2EA70C4}" dt="2025-03-29T18:43:49.124" v="0" actId="20577"/>
          <ac:spMkLst>
            <pc:docMk/>
            <pc:sldMk cId="0" sldId="256"/>
            <ac:spMk id="412" creationId="{00000000-0000-0000-0000-000000000000}"/>
          </ac:spMkLst>
        </pc:spChg>
      </pc:sldChg>
      <pc:sldChg chg="modSp mod">
        <pc:chgData name="Diego Eduardo Duhalde Venegas" userId="c05aa51d-0b72-4e77-ab34-5b5da84f0f5d" providerId="ADAL" clId="{518F5B34-0F99-4A48-A695-EC35D2EA70C4}" dt="2025-03-29T19:05:36.730" v="500" actId="20577"/>
        <pc:sldMkLst>
          <pc:docMk/>
          <pc:sldMk cId="0" sldId="260"/>
        </pc:sldMkLst>
      </pc:sldChg>
      <pc:sldChg chg="addSp delSp modSp mod">
        <pc:chgData name="Diego Eduardo Duhalde Venegas" userId="c05aa51d-0b72-4e77-ab34-5b5da84f0f5d" providerId="ADAL" clId="{518F5B34-0F99-4A48-A695-EC35D2EA70C4}" dt="2025-03-29T18:52:22.959" v="409" actId="20577"/>
        <pc:sldMkLst>
          <pc:docMk/>
          <pc:sldMk cId="2763261307" sldId="302"/>
        </pc:sldMkLst>
      </pc:sldChg>
      <pc:sldChg chg="addSp delSp modSp mod">
        <pc:chgData name="Diego Eduardo Duhalde Venegas" userId="c05aa51d-0b72-4e77-ab34-5b5da84f0f5d" providerId="ADAL" clId="{518F5B34-0F99-4A48-A695-EC35D2EA70C4}" dt="2025-03-29T18:51:48.056" v="403" actId="20577"/>
        <pc:sldMkLst>
          <pc:docMk/>
          <pc:sldMk cId="1764989878" sldId="303"/>
        </pc:sldMkLst>
      </pc:sldChg>
      <pc:sldChg chg="addSp delSp modSp mod">
        <pc:chgData name="Diego Eduardo Duhalde Venegas" userId="c05aa51d-0b72-4e77-ab34-5b5da84f0f5d" providerId="ADAL" clId="{518F5B34-0F99-4A48-A695-EC35D2EA70C4}" dt="2025-03-29T18:50:56.793" v="392" actId="20577"/>
        <pc:sldMkLst>
          <pc:docMk/>
          <pc:sldMk cId="1818953712" sldId="305"/>
        </pc:sldMkLst>
      </pc:sldChg>
      <pc:sldChg chg="delSp modSp mod">
        <pc:chgData name="Diego Eduardo Duhalde Venegas" userId="c05aa51d-0b72-4e77-ab34-5b5da84f0f5d" providerId="ADAL" clId="{518F5B34-0F99-4A48-A695-EC35D2EA70C4}" dt="2025-03-29T18:56:12.855" v="416" actId="478"/>
        <pc:sldMkLst>
          <pc:docMk/>
          <pc:sldMk cId="2027961429" sldId="306"/>
        </pc:sldMkLst>
      </pc:sldChg>
      <pc:sldChg chg="modSp mod">
        <pc:chgData name="Diego Eduardo Duhalde Venegas" userId="c05aa51d-0b72-4e77-ab34-5b5da84f0f5d" providerId="ADAL" clId="{518F5B34-0F99-4A48-A695-EC35D2EA70C4}" dt="2025-03-29T19:05:52.884" v="502" actId="20577"/>
        <pc:sldMkLst>
          <pc:docMk/>
          <pc:sldMk cId="1682755223" sldId="307"/>
        </pc:sldMkLst>
      </pc:sldChg>
      <pc:sldChg chg="modSp add mod ord">
        <pc:chgData name="Diego Eduardo Duhalde Venegas" userId="c05aa51d-0b72-4e77-ab34-5b5da84f0f5d" providerId="ADAL" clId="{518F5B34-0F99-4A48-A695-EC35D2EA70C4}" dt="2025-03-29T19:05:31.858" v="498" actId="20577"/>
        <pc:sldMkLst>
          <pc:docMk/>
          <pc:sldMk cId="712488996" sldId="308"/>
        </pc:sldMkLst>
        <pc:spChg chg="mod">
          <ac:chgData name="Diego Eduardo Duhalde Venegas" userId="c05aa51d-0b72-4e77-ab34-5b5da84f0f5d" providerId="ADAL" clId="{518F5B34-0F99-4A48-A695-EC35D2EA70C4}" dt="2025-03-29T18:46:04.922" v="173" actId="20577"/>
          <ac:spMkLst>
            <pc:docMk/>
            <pc:sldMk cId="712488996" sldId="308"/>
            <ac:spMk id="575" creationId="{BDE84C87-0FF3-B295-6936-C2568F2579CA}"/>
          </ac:spMkLst>
        </pc:spChg>
        <pc:spChg chg="mod">
          <ac:chgData name="Diego Eduardo Duhalde Venegas" userId="c05aa51d-0b72-4e77-ab34-5b5da84f0f5d" providerId="ADAL" clId="{518F5B34-0F99-4A48-A695-EC35D2EA70C4}" dt="2025-03-29T19:05:31.858" v="498" actId="20577"/>
          <ac:spMkLst>
            <pc:docMk/>
            <pc:sldMk cId="712488996" sldId="308"/>
            <ac:spMk id="576" creationId="{0DE4F5DB-3D8F-FA7C-1CB6-4834754A9511}"/>
          </ac:spMkLst>
        </pc:spChg>
      </pc:sldChg>
    </pc:docChg>
  </pc:docChgLst>
  <pc:docChgLst>
    <pc:chgData name="Diego Eduardo Duhalde Venegas" userId="c05aa51d-0b72-4e77-ab34-5b5da84f0f5d" providerId="ADAL" clId="{7B170199-A75A-44BA-A56E-1CEFB86B34D2}"/>
    <pc:docChg chg="undo redo custSel addSld delSld modSld">
      <pc:chgData name="Diego Eduardo Duhalde Venegas" userId="c05aa51d-0b72-4e77-ab34-5b5da84f0f5d" providerId="ADAL" clId="{7B170199-A75A-44BA-A56E-1CEFB86B34D2}" dt="2025-05-23T18:35:33.652" v="659" actId="20577"/>
      <pc:docMkLst>
        <pc:docMk/>
      </pc:docMkLst>
      <pc:sldChg chg="modSp mod">
        <pc:chgData name="Diego Eduardo Duhalde Venegas" userId="c05aa51d-0b72-4e77-ab34-5b5da84f0f5d" providerId="ADAL" clId="{7B170199-A75A-44BA-A56E-1CEFB86B34D2}" dt="2025-05-23T17:24:40.264" v="1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7B170199-A75A-44BA-A56E-1CEFB86B34D2}" dt="2025-05-23T17:24:40.264" v="1" actId="20577"/>
          <ac:spMkLst>
            <pc:docMk/>
            <pc:sldMk cId="0" sldId="256"/>
            <ac:spMk id="412" creationId="{00000000-0000-0000-0000-000000000000}"/>
          </ac:spMkLst>
        </pc:spChg>
      </pc:sldChg>
      <pc:sldChg chg="del">
        <pc:chgData name="Diego Eduardo Duhalde Venegas" userId="c05aa51d-0b72-4e77-ab34-5b5da84f0f5d" providerId="ADAL" clId="{7B170199-A75A-44BA-A56E-1CEFB86B34D2}" dt="2025-05-23T17:36:18.335" v="426" actId="47"/>
        <pc:sldMkLst>
          <pc:docMk/>
          <pc:sldMk cId="2027961429" sldId="306"/>
        </pc:sldMkLst>
      </pc:sldChg>
      <pc:sldChg chg="modSp mod">
        <pc:chgData name="Diego Eduardo Duhalde Venegas" userId="c05aa51d-0b72-4e77-ab34-5b5da84f0f5d" providerId="ADAL" clId="{7B170199-A75A-44BA-A56E-1CEFB86B34D2}" dt="2025-05-23T17:27:29.314" v="281" actId="20577"/>
        <pc:sldMkLst>
          <pc:docMk/>
          <pc:sldMk cId="712488996" sldId="308"/>
        </pc:sldMkLst>
        <pc:spChg chg="mod">
          <ac:chgData name="Diego Eduardo Duhalde Venegas" userId="c05aa51d-0b72-4e77-ab34-5b5da84f0f5d" providerId="ADAL" clId="{7B170199-A75A-44BA-A56E-1CEFB86B34D2}" dt="2025-05-23T17:24:44.303" v="6" actId="20577"/>
          <ac:spMkLst>
            <pc:docMk/>
            <pc:sldMk cId="712488996" sldId="308"/>
            <ac:spMk id="575" creationId="{BDE84C87-0FF3-B295-6936-C2568F2579CA}"/>
          </ac:spMkLst>
        </pc:spChg>
        <pc:spChg chg="mod">
          <ac:chgData name="Diego Eduardo Duhalde Venegas" userId="c05aa51d-0b72-4e77-ab34-5b5da84f0f5d" providerId="ADAL" clId="{7B170199-A75A-44BA-A56E-1CEFB86B34D2}" dt="2025-05-23T17:27:29.314" v="281" actId="20577"/>
          <ac:spMkLst>
            <pc:docMk/>
            <pc:sldMk cId="712488996" sldId="308"/>
            <ac:spMk id="576" creationId="{0DE4F5DB-3D8F-FA7C-1CB6-4834754A9511}"/>
          </ac:spMkLst>
        </pc:spChg>
      </pc:sldChg>
      <pc:sldChg chg="modSp mod">
        <pc:chgData name="Diego Eduardo Duhalde Venegas" userId="c05aa51d-0b72-4e77-ab34-5b5da84f0f5d" providerId="ADAL" clId="{7B170199-A75A-44BA-A56E-1CEFB86B34D2}" dt="2025-05-23T18:27:45.759" v="506"/>
        <pc:sldMkLst>
          <pc:docMk/>
          <pc:sldMk cId="2288416127" sldId="312"/>
        </pc:sldMkLst>
        <pc:spChg chg="mod">
          <ac:chgData name="Diego Eduardo Duhalde Venegas" userId="c05aa51d-0b72-4e77-ab34-5b5da84f0f5d" providerId="ADAL" clId="{7B170199-A75A-44BA-A56E-1CEFB86B34D2}" dt="2025-05-23T17:42:07.868" v="483" actId="20577"/>
          <ac:spMkLst>
            <pc:docMk/>
            <pc:sldMk cId="2288416127" sldId="312"/>
            <ac:spMk id="575" creationId="{02399A62-DBAC-78B0-5B87-90243CA9AEC3}"/>
          </ac:spMkLst>
        </pc:spChg>
        <pc:spChg chg="mod">
          <ac:chgData name="Diego Eduardo Duhalde Venegas" userId="c05aa51d-0b72-4e77-ab34-5b5da84f0f5d" providerId="ADAL" clId="{7B170199-A75A-44BA-A56E-1CEFB86B34D2}" dt="2025-05-23T18:27:45.759" v="506"/>
          <ac:spMkLst>
            <pc:docMk/>
            <pc:sldMk cId="2288416127" sldId="312"/>
            <ac:spMk id="576" creationId="{B843621F-9345-EB04-BDB7-52CE930F3F85}"/>
          </ac:spMkLst>
        </pc:spChg>
      </pc:sldChg>
      <pc:sldChg chg="addSp delSp modSp mod">
        <pc:chgData name="Diego Eduardo Duhalde Venegas" userId="c05aa51d-0b72-4e77-ab34-5b5da84f0f5d" providerId="ADAL" clId="{7B170199-A75A-44BA-A56E-1CEFB86B34D2}" dt="2025-05-23T18:28:52.066" v="532" actId="20577"/>
        <pc:sldMkLst>
          <pc:docMk/>
          <pc:sldMk cId="2612665818" sldId="313"/>
        </pc:sldMkLst>
        <pc:spChg chg="add">
          <ac:chgData name="Diego Eduardo Duhalde Venegas" userId="c05aa51d-0b72-4e77-ab34-5b5da84f0f5d" providerId="ADAL" clId="{7B170199-A75A-44BA-A56E-1CEFB86B34D2}" dt="2025-05-23T18:28:16.599" v="510"/>
          <ac:spMkLst>
            <pc:docMk/>
            <pc:sldMk cId="2612665818" sldId="313"/>
            <ac:spMk id="2" creationId="{3BAFEB19-651A-8C8D-D959-D67D1126B693}"/>
          </ac:spMkLst>
        </pc:spChg>
        <pc:spChg chg="add">
          <ac:chgData name="Diego Eduardo Duhalde Venegas" userId="c05aa51d-0b72-4e77-ab34-5b5da84f0f5d" providerId="ADAL" clId="{7B170199-A75A-44BA-A56E-1CEFB86B34D2}" dt="2025-05-23T18:28:18.872" v="511"/>
          <ac:spMkLst>
            <pc:docMk/>
            <pc:sldMk cId="2612665818" sldId="313"/>
            <ac:spMk id="3" creationId="{949150A1-B7F5-F5FF-C0D6-A9D49D74575C}"/>
          </ac:spMkLst>
        </pc:spChg>
        <pc:spChg chg="add mod">
          <ac:chgData name="Diego Eduardo Duhalde Venegas" userId="c05aa51d-0b72-4e77-ab34-5b5da84f0f5d" providerId="ADAL" clId="{7B170199-A75A-44BA-A56E-1CEFB86B34D2}" dt="2025-05-23T18:28:23.948" v="514"/>
          <ac:spMkLst>
            <pc:docMk/>
            <pc:sldMk cId="2612665818" sldId="313"/>
            <ac:spMk id="4" creationId="{32340DDB-E0AD-3D0C-A3F1-DA002AC3E119}"/>
          </ac:spMkLst>
        </pc:spChg>
        <pc:spChg chg="mod">
          <ac:chgData name="Diego Eduardo Duhalde Venegas" userId="c05aa51d-0b72-4e77-ab34-5b5da84f0f5d" providerId="ADAL" clId="{7B170199-A75A-44BA-A56E-1CEFB86B34D2}" dt="2025-05-23T18:28:52.066" v="532" actId="20577"/>
          <ac:spMkLst>
            <pc:docMk/>
            <pc:sldMk cId="2612665818" sldId="313"/>
            <ac:spMk id="575" creationId="{6866E545-DD38-679F-113C-6E1E6CDD1034}"/>
          </ac:spMkLst>
        </pc:spChg>
        <pc:spChg chg="add del mod">
          <ac:chgData name="Diego Eduardo Duhalde Venegas" userId="c05aa51d-0b72-4e77-ab34-5b5da84f0f5d" providerId="ADAL" clId="{7B170199-A75A-44BA-A56E-1CEFB86B34D2}" dt="2025-05-23T18:28:50.151" v="531" actId="14100"/>
          <ac:spMkLst>
            <pc:docMk/>
            <pc:sldMk cId="2612665818" sldId="313"/>
            <ac:spMk id="576" creationId="{B6D51368-FC00-5E52-8572-7950A6297D68}"/>
          </ac:spMkLst>
        </pc:spChg>
      </pc:sldChg>
      <pc:sldChg chg="addSp modSp mod">
        <pc:chgData name="Diego Eduardo Duhalde Venegas" userId="c05aa51d-0b72-4e77-ab34-5b5da84f0f5d" providerId="ADAL" clId="{7B170199-A75A-44BA-A56E-1CEFB86B34D2}" dt="2025-05-23T18:30:42.806" v="607" actId="20577"/>
        <pc:sldMkLst>
          <pc:docMk/>
          <pc:sldMk cId="1402334654" sldId="314"/>
        </pc:sldMkLst>
        <pc:spChg chg="add">
          <ac:chgData name="Diego Eduardo Duhalde Venegas" userId="c05aa51d-0b72-4e77-ab34-5b5da84f0f5d" providerId="ADAL" clId="{7B170199-A75A-44BA-A56E-1CEFB86B34D2}" dt="2025-05-23T18:29:53.340" v="533"/>
          <ac:spMkLst>
            <pc:docMk/>
            <pc:sldMk cId="1402334654" sldId="314"/>
            <ac:spMk id="2" creationId="{35884183-7323-67A8-A61E-51BA08A41BB2}"/>
          </ac:spMkLst>
        </pc:spChg>
        <pc:spChg chg="add">
          <ac:chgData name="Diego Eduardo Duhalde Venegas" userId="c05aa51d-0b72-4e77-ab34-5b5da84f0f5d" providerId="ADAL" clId="{7B170199-A75A-44BA-A56E-1CEFB86B34D2}" dt="2025-05-23T18:29:54.658" v="534"/>
          <ac:spMkLst>
            <pc:docMk/>
            <pc:sldMk cId="1402334654" sldId="314"/>
            <ac:spMk id="3" creationId="{0ACE14D1-08C1-E1E1-A265-CE3D0DD6928B}"/>
          </ac:spMkLst>
        </pc:spChg>
        <pc:spChg chg="add">
          <ac:chgData name="Diego Eduardo Duhalde Venegas" userId="c05aa51d-0b72-4e77-ab34-5b5da84f0f5d" providerId="ADAL" clId="{7B170199-A75A-44BA-A56E-1CEFB86B34D2}" dt="2025-05-23T18:30:01.341" v="539"/>
          <ac:spMkLst>
            <pc:docMk/>
            <pc:sldMk cId="1402334654" sldId="314"/>
            <ac:spMk id="4" creationId="{4422196F-92A7-7E7E-96C3-54B027F89CBA}"/>
          </ac:spMkLst>
        </pc:spChg>
        <pc:spChg chg="add">
          <ac:chgData name="Diego Eduardo Duhalde Venegas" userId="c05aa51d-0b72-4e77-ab34-5b5da84f0f5d" providerId="ADAL" clId="{7B170199-A75A-44BA-A56E-1CEFB86B34D2}" dt="2025-05-23T18:30:03.185" v="540"/>
          <ac:spMkLst>
            <pc:docMk/>
            <pc:sldMk cId="1402334654" sldId="314"/>
            <ac:spMk id="5" creationId="{7286267C-B215-C17B-E217-E612C9887954}"/>
          </ac:spMkLst>
        </pc:spChg>
        <pc:spChg chg="add">
          <ac:chgData name="Diego Eduardo Duhalde Venegas" userId="c05aa51d-0b72-4e77-ab34-5b5da84f0f5d" providerId="ADAL" clId="{7B170199-A75A-44BA-A56E-1CEFB86B34D2}" dt="2025-05-23T18:30:10.031" v="541"/>
          <ac:spMkLst>
            <pc:docMk/>
            <pc:sldMk cId="1402334654" sldId="314"/>
            <ac:spMk id="6" creationId="{C3416DFC-5171-40FB-1D2F-A3DC2DF2F01C}"/>
          </ac:spMkLst>
        </pc:spChg>
        <pc:spChg chg="add">
          <ac:chgData name="Diego Eduardo Duhalde Venegas" userId="c05aa51d-0b72-4e77-ab34-5b5da84f0f5d" providerId="ADAL" clId="{7B170199-A75A-44BA-A56E-1CEFB86B34D2}" dt="2025-05-23T18:30:11.175" v="542"/>
          <ac:spMkLst>
            <pc:docMk/>
            <pc:sldMk cId="1402334654" sldId="314"/>
            <ac:spMk id="7" creationId="{CFAE360E-6259-5AC3-ACC4-F3D10A075C67}"/>
          </ac:spMkLst>
        </pc:spChg>
        <pc:spChg chg="mod">
          <ac:chgData name="Diego Eduardo Duhalde Venegas" userId="c05aa51d-0b72-4e77-ab34-5b5da84f0f5d" providerId="ADAL" clId="{7B170199-A75A-44BA-A56E-1CEFB86B34D2}" dt="2025-05-23T18:30:42.806" v="607" actId="20577"/>
          <ac:spMkLst>
            <pc:docMk/>
            <pc:sldMk cId="1402334654" sldId="314"/>
            <ac:spMk id="576" creationId="{B5AE2484-77AB-7702-D955-C1E7B5224C75}"/>
          </ac:spMkLst>
        </pc:spChg>
      </pc:sldChg>
      <pc:sldChg chg="modSp mod">
        <pc:chgData name="Diego Eduardo Duhalde Venegas" userId="c05aa51d-0b72-4e77-ab34-5b5da84f0f5d" providerId="ADAL" clId="{7B170199-A75A-44BA-A56E-1CEFB86B34D2}" dt="2025-05-23T18:31:22.187" v="608"/>
        <pc:sldMkLst>
          <pc:docMk/>
          <pc:sldMk cId="1786257134" sldId="315"/>
        </pc:sldMkLst>
        <pc:spChg chg="mod">
          <ac:chgData name="Diego Eduardo Duhalde Venegas" userId="c05aa51d-0b72-4e77-ab34-5b5da84f0f5d" providerId="ADAL" clId="{7B170199-A75A-44BA-A56E-1CEFB86B34D2}" dt="2025-05-23T18:31:22.187" v="608"/>
          <ac:spMkLst>
            <pc:docMk/>
            <pc:sldMk cId="1786257134" sldId="315"/>
            <ac:spMk id="576" creationId="{53C41466-477D-E62E-915C-E42021175D24}"/>
          </ac:spMkLst>
        </pc:spChg>
      </pc:sldChg>
      <pc:sldChg chg="modSp mod">
        <pc:chgData name="Diego Eduardo Duhalde Venegas" userId="c05aa51d-0b72-4e77-ab34-5b5da84f0f5d" providerId="ADAL" clId="{7B170199-A75A-44BA-A56E-1CEFB86B34D2}" dt="2025-05-23T17:36:07.392" v="423" actId="5793"/>
        <pc:sldMkLst>
          <pc:docMk/>
          <pc:sldMk cId="1512312289" sldId="316"/>
        </pc:sldMkLst>
        <pc:spChg chg="mod">
          <ac:chgData name="Diego Eduardo Duhalde Venegas" userId="c05aa51d-0b72-4e77-ab34-5b5da84f0f5d" providerId="ADAL" clId="{7B170199-A75A-44BA-A56E-1CEFB86B34D2}" dt="2025-05-23T17:34:36.593" v="394" actId="20577"/>
          <ac:spMkLst>
            <pc:docMk/>
            <pc:sldMk cId="1512312289" sldId="316"/>
            <ac:spMk id="575" creationId="{1245F528-ED83-42A0-DA9D-4D1C47BF5A23}"/>
          </ac:spMkLst>
        </pc:spChg>
        <pc:spChg chg="mod">
          <ac:chgData name="Diego Eduardo Duhalde Venegas" userId="c05aa51d-0b72-4e77-ab34-5b5da84f0f5d" providerId="ADAL" clId="{7B170199-A75A-44BA-A56E-1CEFB86B34D2}" dt="2025-05-23T17:36:07.392" v="423" actId="5793"/>
          <ac:spMkLst>
            <pc:docMk/>
            <pc:sldMk cId="1512312289" sldId="316"/>
            <ac:spMk id="576" creationId="{C9AA3826-40C3-B8D6-AE7E-106491DE2098}"/>
          </ac:spMkLst>
        </pc:spChg>
        <pc:grpChg chg="mod">
          <ac:chgData name="Diego Eduardo Duhalde Venegas" userId="c05aa51d-0b72-4e77-ab34-5b5da84f0f5d" providerId="ADAL" clId="{7B170199-A75A-44BA-A56E-1CEFB86B34D2}" dt="2025-05-23T17:33:06.096" v="354" actId="1076"/>
          <ac:grpSpMkLst>
            <pc:docMk/>
            <pc:sldMk cId="1512312289" sldId="316"/>
            <ac:grpSpMk id="565" creationId="{2B9A3F6B-06A5-7D03-BFD6-CB8FC1753DF4}"/>
          </ac:grpSpMkLst>
        </pc:grpChg>
      </pc:sldChg>
      <pc:sldChg chg="addSp modSp mod">
        <pc:chgData name="Diego Eduardo Duhalde Venegas" userId="c05aa51d-0b72-4e77-ab34-5b5da84f0f5d" providerId="ADAL" clId="{7B170199-A75A-44BA-A56E-1CEFB86B34D2}" dt="2025-05-23T18:31:49.230" v="654" actId="20577"/>
        <pc:sldMkLst>
          <pc:docMk/>
          <pc:sldMk cId="2068842469" sldId="317"/>
        </pc:sldMkLst>
        <pc:spChg chg="add">
          <ac:chgData name="Diego Eduardo Duhalde Venegas" userId="c05aa51d-0b72-4e77-ab34-5b5da84f0f5d" providerId="ADAL" clId="{7B170199-A75A-44BA-A56E-1CEFB86B34D2}" dt="2025-05-23T18:31:35.303" v="609"/>
          <ac:spMkLst>
            <pc:docMk/>
            <pc:sldMk cId="2068842469" sldId="317"/>
            <ac:spMk id="2" creationId="{DD665A17-8DC9-2C7C-C101-BCA6C9A7C916}"/>
          </ac:spMkLst>
        </pc:spChg>
        <pc:spChg chg="mod">
          <ac:chgData name="Diego Eduardo Duhalde Venegas" userId="c05aa51d-0b72-4e77-ab34-5b5da84f0f5d" providerId="ADAL" clId="{7B170199-A75A-44BA-A56E-1CEFB86B34D2}" dt="2025-05-23T18:31:49.230" v="654" actId="20577"/>
          <ac:spMkLst>
            <pc:docMk/>
            <pc:sldMk cId="2068842469" sldId="317"/>
            <ac:spMk id="576" creationId="{2AF16BBA-E43E-12F4-D9D3-4ADA8F178BAB}"/>
          </ac:spMkLst>
        </pc:spChg>
      </pc:sldChg>
      <pc:sldChg chg="modSp mod">
        <pc:chgData name="Diego Eduardo Duhalde Venegas" userId="c05aa51d-0b72-4e77-ab34-5b5da84f0f5d" providerId="ADAL" clId="{7B170199-A75A-44BA-A56E-1CEFB86B34D2}" dt="2025-05-23T18:28:04.469" v="509" actId="20577"/>
        <pc:sldMkLst>
          <pc:docMk/>
          <pc:sldMk cId="2090186732" sldId="318"/>
        </pc:sldMkLst>
        <pc:spChg chg="mod">
          <ac:chgData name="Diego Eduardo Duhalde Venegas" userId="c05aa51d-0b72-4e77-ab34-5b5da84f0f5d" providerId="ADAL" clId="{7B170199-A75A-44BA-A56E-1CEFB86B34D2}" dt="2025-05-23T18:28:04.469" v="509" actId="20577"/>
          <ac:spMkLst>
            <pc:docMk/>
            <pc:sldMk cId="2090186732" sldId="318"/>
            <ac:spMk id="575" creationId="{77644414-33C3-7BB6-0E22-51EAFA40C5C0}"/>
          </ac:spMkLst>
        </pc:spChg>
        <pc:spChg chg="mod">
          <ac:chgData name="Diego Eduardo Duhalde Venegas" userId="c05aa51d-0b72-4e77-ab34-5b5da84f0f5d" providerId="ADAL" clId="{7B170199-A75A-44BA-A56E-1CEFB86B34D2}" dt="2025-05-23T18:28:03.398" v="507"/>
          <ac:spMkLst>
            <pc:docMk/>
            <pc:sldMk cId="2090186732" sldId="318"/>
            <ac:spMk id="576" creationId="{78A07A68-0DCD-2867-679F-A2792AE6C8F1}"/>
          </ac:spMkLst>
        </pc:spChg>
      </pc:sldChg>
      <pc:sldChg chg="modSp add mod">
        <pc:chgData name="Diego Eduardo Duhalde Venegas" userId="c05aa51d-0b72-4e77-ab34-5b5da84f0f5d" providerId="ADAL" clId="{7B170199-A75A-44BA-A56E-1CEFB86B34D2}" dt="2025-05-23T17:34:30.435" v="387" actId="20577"/>
        <pc:sldMkLst>
          <pc:docMk/>
          <pc:sldMk cId="1972436179" sldId="319"/>
        </pc:sldMkLst>
        <pc:spChg chg="mod">
          <ac:chgData name="Diego Eduardo Duhalde Venegas" userId="c05aa51d-0b72-4e77-ab34-5b5da84f0f5d" providerId="ADAL" clId="{7B170199-A75A-44BA-A56E-1CEFB86B34D2}" dt="2025-05-23T17:29:15.227" v="305" actId="20577"/>
          <ac:spMkLst>
            <pc:docMk/>
            <pc:sldMk cId="1972436179" sldId="319"/>
            <ac:spMk id="575" creationId="{61AC165F-83CC-4434-2027-A57A535AE48E}"/>
          </ac:spMkLst>
        </pc:spChg>
        <pc:spChg chg="mod">
          <ac:chgData name="Diego Eduardo Duhalde Venegas" userId="c05aa51d-0b72-4e77-ab34-5b5da84f0f5d" providerId="ADAL" clId="{7B170199-A75A-44BA-A56E-1CEFB86B34D2}" dt="2025-05-23T17:34:30.435" v="387" actId="20577"/>
          <ac:spMkLst>
            <pc:docMk/>
            <pc:sldMk cId="1972436179" sldId="319"/>
            <ac:spMk id="576" creationId="{A5384DBE-CDD5-091F-2F1A-29870B7E9EB5}"/>
          </ac:spMkLst>
        </pc:spChg>
      </pc:sldChg>
      <pc:sldChg chg="modSp add mod">
        <pc:chgData name="Diego Eduardo Duhalde Venegas" userId="c05aa51d-0b72-4e77-ab34-5b5da84f0f5d" providerId="ADAL" clId="{7B170199-A75A-44BA-A56E-1CEFB86B34D2}" dt="2025-05-23T17:39:32.269" v="482" actId="20577"/>
        <pc:sldMkLst>
          <pc:docMk/>
          <pc:sldMk cId="2890785571" sldId="320"/>
        </pc:sldMkLst>
        <pc:spChg chg="mod">
          <ac:chgData name="Diego Eduardo Duhalde Venegas" userId="c05aa51d-0b72-4e77-ab34-5b5da84f0f5d" providerId="ADAL" clId="{7B170199-A75A-44BA-A56E-1CEFB86B34D2}" dt="2025-05-23T17:36:14.713" v="425" actId="20577"/>
          <ac:spMkLst>
            <pc:docMk/>
            <pc:sldMk cId="2890785571" sldId="320"/>
            <ac:spMk id="575" creationId="{5578CE25-2F72-4DB6-CA9D-6E9AF24DD7D2}"/>
          </ac:spMkLst>
        </pc:spChg>
        <pc:spChg chg="mod">
          <ac:chgData name="Diego Eduardo Duhalde Venegas" userId="c05aa51d-0b72-4e77-ab34-5b5da84f0f5d" providerId="ADAL" clId="{7B170199-A75A-44BA-A56E-1CEFB86B34D2}" dt="2025-05-23T17:39:32.269" v="482" actId="20577"/>
          <ac:spMkLst>
            <pc:docMk/>
            <pc:sldMk cId="2890785571" sldId="320"/>
            <ac:spMk id="576" creationId="{2E6AA2DF-B73C-613B-90D3-7E3C9F0DA827}"/>
          </ac:spMkLst>
        </pc:spChg>
      </pc:sldChg>
      <pc:sldChg chg="modSp add mod">
        <pc:chgData name="Diego Eduardo Duhalde Venegas" userId="c05aa51d-0b72-4e77-ab34-5b5da84f0f5d" providerId="ADAL" clId="{7B170199-A75A-44BA-A56E-1CEFB86B34D2}" dt="2025-05-23T18:35:33.652" v="659" actId="20577"/>
        <pc:sldMkLst>
          <pc:docMk/>
          <pc:sldMk cId="593402783" sldId="321"/>
        </pc:sldMkLst>
        <pc:spChg chg="mod">
          <ac:chgData name="Diego Eduardo Duhalde Venegas" userId="c05aa51d-0b72-4e77-ab34-5b5da84f0f5d" providerId="ADAL" clId="{7B170199-A75A-44BA-A56E-1CEFB86B34D2}" dt="2025-05-23T18:35:33.652" v="659" actId="20577"/>
          <ac:spMkLst>
            <pc:docMk/>
            <pc:sldMk cId="593402783" sldId="321"/>
            <ac:spMk id="575" creationId="{A72E3B59-6FE0-5282-6276-740BEF64D168}"/>
          </ac:spMkLst>
        </pc:spChg>
        <pc:spChg chg="mod">
          <ac:chgData name="Diego Eduardo Duhalde Venegas" userId="c05aa51d-0b72-4e77-ab34-5b5da84f0f5d" providerId="ADAL" clId="{7B170199-A75A-44BA-A56E-1CEFB86B34D2}" dt="2025-05-23T18:32:08.095" v="658"/>
          <ac:spMkLst>
            <pc:docMk/>
            <pc:sldMk cId="593402783" sldId="321"/>
            <ac:spMk id="576" creationId="{B14F9058-0815-1939-424A-8DB507D5DE43}"/>
          </ac:spMkLst>
        </pc:spChg>
      </pc:sldChg>
    </pc:docChg>
  </pc:docChgLst>
  <pc:docChgLst>
    <pc:chgData name="Diego Eduardo Duhalde Venegas" userId="c05aa51d-0b72-4e77-ab34-5b5da84f0f5d" providerId="ADAL" clId="{DE05DEE5-C3AD-4C52-AA86-DDB0F535054F}"/>
    <pc:docChg chg="undo custSel addSld delSld modSld">
      <pc:chgData name="Diego Eduardo Duhalde Venegas" userId="c05aa51d-0b72-4e77-ab34-5b5da84f0f5d" providerId="ADAL" clId="{DE05DEE5-C3AD-4C52-AA86-DDB0F535054F}" dt="2025-03-23T20:34:53.760" v="731" actId="20577"/>
      <pc:docMkLst>
        <pc:docMk/>
      </pc:docMkLst>
      <pc:sldChg chg="modSp mod">
        <pc:chgData name="Diego Eduardo Duhalde Venegas" userId="c05aa51d-0b72-4e77-ab34-5b5da84f0f5d" providerId="ADAL" clId="{DE05DEE5-C3AD-4C52-AA86-DDB0F535054F}" dt="2025-03-23T19:40:38.481" v="0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DE05DEE5-C3AD-4C52-AA86-DDB0F535054F}" dt="2025-03-23T19:40:38.481" v="0" actId="20577"/>
          <ac:spMkLst>
            <pc:docMk/>
            <pc:sldMk cId="0" sldId="256"/>
            <ac:spMk id="412" creationId="{00000000-0000-0000-0000-000000000000}"/>
          </ac:spMkLst>
        </pc:spChg>
      </pc:sldChg>
      <pc:sldChg chg="del">
        <pc:chgData name="Diego Eduardo Duhalde Venegas" userId="c05aa51d-0b72-4e77-ab34-5b5da84f0f5d" providerId="ADAL" clId="{DE05DEE5-C3AD-4C52-AA86-DDB0F535054F}" dt="2025-03-23T19:40:41.983" v="3" actId="47"/>
        <pc:sldMkLst>
          <pc:docMk/>
          <pc:sldMk cId="0" sldId="258"/>
        </pc:sldMkLst>
      </pc:sldChg>
      <pc:sldChg chg="del">
        <pc:chgData name="Diego Eduardo Duhalde Venegas" userId="c05aa51d-0b72-4e77-ab34-5b5da84f0f5d" providerId="ADAL" clId="{DE05DEE5-C3AD-4C52-AA86-DDB0F535054F}" dt="2025-03-23T19:40:40.566" v="1" actId="47"/>
        <pc:sldMkLst>
          <pc:docMk/>
          <pc:sldMk cId="0" sldId="259"/>
        </pc:sldMkLst>
      </pc:sldChg>
      <pc:sldChg chg="modSp mod">
        <pc:chgData name="Diego Eduardo Duhalde Venegas" userId="c05aa51d-0b72-4e77-ab34-5b5da84f0f5d" providerId="ADAL" clId="{DE05DEE5-C3AD-4C52-AA86-DDB0F535054F}" dt="2025-03-23T19:46:03.394" v="210" actId="20577"/>
        <pc:sldMkLst>
          <pc:docMk/>
          <pc:sldMk cId="0" sldId="260"/>
        </pc:sldMkLst>
      </pc:sldChg>
      <pc:sldChg chg="del">
        <pc:chgData name="Diego Eduardo Duhalde Venegas" userId="c05aa51d-0b72-4e77-ab34-5b5da84f0f5d" providerId="ADAL" clId="{DE05DEE5-C3AD-4C52-AA86-DDB0F535054F}" dt="2025-03-23T19:40:41.256" v="2" actId="47"/>
        <pc:sldMkLst>
          <pc:docMk/>
          <pc:sldMk cId="2357000342" sldId="300"/>
        </pc:sldMkLst>
      </pc:sldChg>
      <pc:sldChg chg="del">
        <pc:chgData name="Diego Eduardo Duhalde Venegas" userId="c05aa51d-0b72-4e77-ab34-5b5da84f0f5d" providerId="ADAL" clId="{DE05DEE5-C3AD-4C52-AA86-DDB0F535054F}" dt="2025-03-23T20:20:42.549" v="392" actId="47"/>
        <pc:sldMkLst>
          <pc:docMk/>
          <pc:sldMk cId="2037158664" sldId="301"/>
        </pc:sldMkLst>
      </pc:sldChg>
      <pc:sldChg chg="modSp mod">
        <pc:chgData name="Diego Eduardo Duhalde Venegas" userId="c05aa51d-0b72-4e77-ab34-5b5da84f0f5d" providerId="ADAL" clId="{DE05DEE5-C3AD-4C52-AA86-DDB0F535054F}" dt="2025-03-23T20:20:37.856" v="391" actId="20577"/>
        <pc:sldMkLst>
          <pc:docMk/>
          <pc:sldMk cId="2763261307" sldId="302"/>
        </pc:sldMkLst>
      </pc:sldChg>
      <pc:sldChg chg="modSp mod">
        <pc:chgData name="Diego Eduardo Duhalde Venegas" userId="c05aa51d-0b72-4e77-ab34-5b5da84f0f5d" providerId="ADAL" clId="{DE05DEE5-C3AD-4C52-AA86-DDB0F535054F}" dt="2025-03-23T20:20:13.876" v="326" actId="20577"/>
        <pc:sldMkLst>
          <pc:docMk/>
          <pc:sldMk cId="1764989878" sldId="303"/>
        </pc:sldMkLst>
      </pc:sldChg>
      <pc:sldChg chg="del">
        <pc:chgData name="Diego Eduardo Duhalde Venegas" userId="c05aa51d-0b72-4e77-ab34-5b5da84f0f5d" providerId="ADAL" clId="{DE05DEE5-C3AD-4C52-AA86-DDB0F535054F}" dt="2025-03-23T20:20:42.549" v="392" actId="47"/>
        <pc:sldMkLst>
          <pc:docMk/>
          <pc:sldMk cId="3632075584" sldId="304"/>
        </pc:sldMkLst>
      </pc:sldChg>
      <pc:sldChg chg="add">
        <pc:chgData name="Diego Eduardo Duhalde Venegas" userId="c05aa51d-0b72-4e77-ab34-5b5da84f0f5d" providerId="ADAL" clId="{DE05DEE5-C3AD-4C52-AA86-DDB0F535054F}" dt="2025-03-23T19:45:39.171" v="160"/>
        <pc:sldMkLst>
          <pc:docMk/>
          <pc:sldMk cId="1818953712" sldId="305"/>
        </pc:sldMkLst>
      </pc:sldChg>
      <pc:sldChg chg="add del">
        <pc:chgData name="Diego Eduardo Duhalde Venegas" userId="c05aa51d-0b72-4e77-ab34-5b5da84f0f5d" providerId="ADAL" clId="{DE05DEE5-C3AD-4C52-AA86-DDB0F535054F}" dt="2025-03-23T19:44:54.632" v="159"/>
        <pc:sldMkLst>
          <pc:docMk/>
          <pc:sldMk cId="1881180806" sldId="305"/>
        </pc:sldMkLst>
      </pc:sldChg>
      <pc:sldChg chg="addSp modSp add mod">
        <pc:chgData name="Diego Eduardo Duhalde Venegas" userId="c05aa51d-0b72-4e77-ab34-5b5da84f0f5d" providerId="ADAL" clId="{DE05DEE5-C3AD-4C52-AA86-DDB0F535054F}" dt="2025-03-23T20:32:42.782" v="559" actId="1076"/>
        <pc:sldMkLst>
          <pc:docMk/>
          <pc:sldMk cId="2027961429" sldId="306"/>
        </pc:sldMkLst>
      </pc:sldChg>
      <pc:sldChg chg="delSp modSp add mod">
        <pc:chgData name="Diego Eduardo Duhalde Venegas" userId="c05aa51d-0b72-4e77-ab34-5b5da84f0f5d" providerId="ADAL" clId="{DE05DEE5-C3AD-4C52-AA86-DDB0F535054F}" dt="2025-03-23T20:34:53.760" v="731" actId="20577"/>
        <pc:sldMkLst>
          <pc:docMk/>
          <pc:sldMk cId="1682755223" sldId="307"/>
        </pc:sldMkLst>
      </pc:sldChg>
      <pc:sldMasterChg chg="delSldLayout">
        <pc:chgData name="Diego Eduardo Duhalde Venegas" userId="c05aa51d-0b72-4e77-ab34-5b5da84f0f5d" providerId="ADAL" clId="{DE05DEE5-C3AD-4C52-AA86-DDB0F535054F}" dt="2025-03-23T19:40:41.983" v="3" actId="47"/>
        <pc:sldMasterMkLst>
          <pc:docMk/>
          <pc:sldMasterMk cId="0" sldId="2147483674"/>
        </pc:sldMasterMkLst>
        <pc:sldLayoutChg chg="del">
          <pc:chgData name="Diego Eduardo Duhalde Venegas" userId="c05aa51d-0b72-4e77-ab34-5b5da84f0f5d" providerId="ADAL" clId="{DE05DEE5-C3AD-4C52-AA86-DDB0F535054F}" dt="2025-03-23T19:40:41.256" v="2" actId="47"/>
          <pc:sldLayoutMkLst>
            <pc:docMk/>
            <pc:sldMasterMk cId="0" sldId="2147483674"/>
            <pc:sldLayoutMk cId="0" sldId="2147483649"/>
          </pc:sldLayoutMkLst>
        </pc:sldLayoutChg>
        <pc:sldLayoutChg chg="del">
          <pc:chgData name="Diego Eduardo Duhalde Venegas" userId="c05aa51d-0b72-4e77-ab34-5b5da84f0f5d" providerId="ADAL" clId="{DE05DEE5-C3AD-4C52-AA86-DDB0F535054F}" dt="2025-03-23T19:40:41.983" v="3" actId="47"/>
          <pc:sldLayoutMkLst>
            <pc:docMk/>
            <pc:sldMasterMk cId="0" sldId="2147483674"/>
            <pc:sldLayoutMk cId="0" sldId="2147483659"/>
          </pc:sldLayoutMkLst>
        </pc:sldLayoutChg>
      </pc:sldMasterChg>
    </pc:docChg>
  </pc:docChgLst>
  <pc:docChgLst>
    <pc:chgData name="Diego Eduardo Duhalde Venegas" userId="c05aa51d-0b72-4e77-ab34-5b5da84f0f5d" providerId="ADAL" clId="{D184ED30-0ADD-449F-9559-20BADD6A17E3}"/>
    <pc:docChg chg="custSel addSld delSld modSld sldOrd delMainMaster">
      <pc:chgData name="Diego Eduardo Duhalde Venegas" userId="c05aa51d-0b72-4e77-ab34-5b5da84f0f5d" providerId="ADAL" clId="{D184ED30-0ADD-449F-9559-20BADD6A17E3}" dt="2025-03-17T01:28:01.275" v="238" actId="20577"/>
      <pc:docMkLst>
        <pc:docMk/>
      </pc:docMkLst>
      <pc:sldChg chg="modSp del mod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57"/>
        </pc:sldMkLst>
      </pc:sldChg>
      <pc:sldChg chg="modSp mod ord modNotes">
        <pc:chgData name="Diego Eduardo Duhalde Venegas" userId="c05aa51d-0b72-4e77-ab34-5b5da84f0f5d" providerId="ADAL" clId="{D184ED30-0ADD-449F-9559-20BADD6A17E3}" dt="2025-03-17T01:12:37.784" v="107" actId="20577"/>
        <pc:sldMkLst>
          <pc:docMk/>
          <pc:sldMk cId="0" sldId="260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1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2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3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4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5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6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7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8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9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0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1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2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3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4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5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6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7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8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9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0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1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2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3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4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5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6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7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8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9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0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1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2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3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4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5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6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7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8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9"/>
        </pc:sldMkLst>
      </pc:sldChg>
      <pc:sldChg chg="modSp add mod">
        <pc:chgData name="Diego Eduardo Duhalde Venegas" userId="c05aa51d-0b72-4e77-ab34-5b5da84f0f5d" providerId="ADAL" clId="{D184ED30-0ADD-449F-9559-20BADD6A17E3}" dt="2025-03-17T01:22:52.744" v="136" actId="20577"/>
        <pc:sldMkLst>
          <pc:docMk/>
          <pc:sldMk cId="2037158664" sldId="301"/>
        </pc:sldMkLst>
      </pc:sldChg>
      <pc:sldChg chg="modSp add mod">
        <pc:chgData name="Diego Eduardo Duhalde Venegas" userId="c05aa51d-0b72-4e77-ab34-5b5da84f0f5d" providerId="ADAL" clId="{D184ED30-0ADD-449F-9559-20BADD6A17E3}" dt="2025-03-17T01:24:16.519" v="163" actId="20577"/>
        <pc:sldMkLst>
          <pc:docMk/>
          <pc:sldMk cId="2763261307" sldId="302"/>
        </pc:sldMkLst>
      </pc:sldChg>
      <pc:sldChg chg="modSp add mod">
        <pc:chgData name="Diego Eduardo Duhalde Venegas" userId="c05aa51d-0b72-4e77-ab34-5b5da84f0f5d" providerId="ADAL" clId="{D184ED30-0ADD-449F-9559-20BADD6A17E3}" dt="2025-03-17T01:24:35.365" v="188" actId="20577"/>
        <pc:sldMkLst>
          <pc:docMk/>
          <pc:sldMk cId="1764989878" sldId="303"/>
        </pc:sldMkLst>
      </pc:sldChg>
      <pc:sldChg chg="modSp add mod">
        <pc:chgData name="Diego Eduardo Duhalde Venegas" userId="c05aa51d-0b72-4e77-ab34-5b5da84f0f5d" providerId="ADAL" clId="{D184ED30-0ADD-449F-9559-20BADD6A17E3}" dt="2025-03-17T01:28:01.275" v="238" actId="20577"/>
        <pc:sldMkLst>
          <pc:docMk/>
          <pc:sldMk cId="3632075584" sldId="304"/>
        </pc:sldMkLst>
      </pc:sldChg>
      <pc:sldMasterChg chg="delSldLayout">
        <pc:chgData name="Diego Eduardo Duhalde Venegas" userId="c05aa51d-0b72-4e77-ab34-5b5da84f0f5d" providerId="ADAL" clId="{D184ED30-0ADD-449F-9559-20BADD6A17E3}" dt="2025-03-17T01:24:50.750" v="189" actId="47"/>
        <pc:sldMasterMkLst>
          <pc:docMk/>
          <pc:sldMasterMk cId="0" sldId="2147483674"/>
        </pc:sldMasterMkLst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0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1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2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3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4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6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7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0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1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2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3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4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6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7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8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9"/>
          </pc:sldLayoutMkLst>
        </pc:sldLayoutChg>
      </pc:sldMasterChg>
      <pc:sldMasterChg chg="del delSldLayout">
        <pc:chgData name="Diego Eduardo Duhalde Venegas" userId="c05aa51d-0b72-4e77-ab34-5b5da84f0f5d" providerId="ADAL" clId="{D184ED30-0ADD-449F-9559-20BADD6A17E3}" dt="2025-03-17T01:24:50.750" v="189" actId="47"/>
        <pc:sldMasterMkLst>
          <pc:docMk/>
          <pc:sldMasterMk cId="0" sldId="2147483675"/>
        </pc:sldMasterMkLst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5"/>
            <pc:sldLayoutMk cId="0" sldId="2147483672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55FE3779-5480-1F81-E902-8C8080D6A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F1DCE264-255D-591B-F018-0D3674F8DD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983B944C-C61E-A268-24E0-BC5F3546B9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973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2F26B322-2CD6-03AE-4C45-F7DDFD990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D881CAC8-789D-A521-D49E-B078AAB8F4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EBDC2C9B-CDA0-8372-158B-592791F6A9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039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B9CC7014-8217-9F7D-27D3-55F9EB694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7B431912-4C77-90F0-E419-6812E8FB7A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130E9D92-6A7E-D860-D2C8-D71343D351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226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8553388F-0D53-0AD1-7817-4EBDC51A0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8DFCEA8E-F236-DFF1-BA3B-3ADF68666F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9DD728AA-8FCA-5693-4411-E1CF40A9AF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523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36FD78F3-0AFF-3FA8-4CDA-18EB879BC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7E51ABA4-1758-9D85-2D98-9BA3B1567B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A2757311-C25E-77A6-9982-7BD5262913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554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CF33D2AD-6B2C-F5A5-812F-FD4F42C20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4EF6D67A-BDD1-FF36-826A-99F5A75EF6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AE2D2DF9-7800-3D59-565E-837D5DFCCE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873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51CFB6FD-735C-C7EE-DC98-F0052179C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F931D164-AE4E-0DF7-25D5-56AFB1B92B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EE4B6FF5-38F9-FDE7-E55B-C90F9D79DD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86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70" r:id="rId4"/>
    <p:sldLayoutId id="2147483671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Ayudantía 12</a:t>
            </a:r>
            <a:br>
              <a:rPr lang="en" dirty="0"/>
            </a:br>
            <a:r>
              <a:rPr lang="en" dirty="0"/>
              <a:t> Programación</a:t>
            </a:r>
            <a:endParaRPr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Diego Duhalde</a:t>
            </a:r>
            <a:endParaRPr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6B1B9F76-CDAD-ACE2-2789-3DD70F81B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09B3A55D-0012-99B9-535F-279C18050638}"/>
              </a:ext>
            </a:extLst>
          </p:cNvPr>
          <p:cNvGrpSpPr/>
          <p:nvPr/>
        </p:nvGrpSpPr>
        <p:grpSpPr>
          <a:xfrm>
            <a:off x="6396650" y="842019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B815A717-69AA-1B86-65B1-2104E2BBF173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3F273081-6586-2DCE-987D-ABC5898111CC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885AA710-2ACF-85D4-CD64-E9C8A6226409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012F9B9B-D070-CCB1-31DF-D702ECE9E23E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F90B6B69-2F8F-53A2-5A15-997E3DE397E9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C9FF5AB5-CF60-2C91-EE72-5B07F5D5AB13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2CD27DD2-0404-90C0-4BB7-380953BCF7E9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348446D8-9F85-6E36-7976-B17F805E1E5C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EE347AE7-1093-63F5-1E10-B3696E2420FD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52D809C7-4FB7-AD44-B8C0-880A3934AC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4396" y="1200266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Pasos tipicos</a:t>
            </a:r>
            <a:endParaRPr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4F337AD1-1F14-434E-0048-5A70C26EFCCA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8574360E-8AC8-A5AD-A460-ABDE37FE6D38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174FCFE8-8E68-0FB6-B733-8B0A71D84FDE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2C3A3164-0032-95A7-89D6-6A8719ADC0EC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43963D12-5D34-5662-C3E5-20882C2835E0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0FE92DE2-0AD6-588C-576D-C0E36966C085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D27BD32E-F127-064E-D16B-D26A30B31F0C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92404152-563B-1FDA-D7CC-B10F9DC1447B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419B52AF-C8DC-6DF6-89B3-2CD385F66A2F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53FE3E44-5B8C-369A-C5B7-C2E887007C06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71B04038-3E0F-AB6F-3D5B-56FB462A7AFB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A53CA30F-DFE3-996B-CC5E-441ABFD43577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4DF9948A-A405-3D6C-BA66-BFBB8767B375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7CC8DFAB-DB04-D916-497C-5FB1C562B016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B4D0F38F-9123-41E9-9DA1-B8B8F3D87172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CEB17F5B-89B0-6916-FF86-91498A3C7103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1A2A2DF7-118D-D2C6-1CE3-F9FC10C165E4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EAFC9BC1-B346-47D9-BB71-08C0C0DD00C9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321C3D4A-4059-0BFC-1063-AEFA83511833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1E04F866-0BDC-9FCA-2A11-E98EF5600B9C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15CFFC16-ED4E-3D8F-6A71-41D5FCF64A80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6F39A5FB-F8BF-3F98-F3F7-49BE929268B1}"/>
              </a:ext>
            </a:extLst>
          </p:cNvPr>
          <p:cNvSpPr txBox="1"/>
          <p:nvPr/>
        </p:nvSpPr>
        <p:spPr>
          <a:xfrm>
            <a:off x="2064396" y="1897643"/>
            <a:ext cx="526680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s-MX" sz="1100" dirty="0"/>
              <a:t>Identificar </a:t>
            </a:r>
            <a:r>
              <a:rPr lang="es-MX" sz="1100" b="1" dirty="0"/>
              <a:t>que nos están pidiendo </a:t>
            </a:r>
            <a:r>
              <a:rPr lang="es-MX" sz="1100" dirty="0"/>
              <a:t>(Que debemos retornar o mostrar por pantalla)</a:t>
            </a:r>
          </a:p>
          <a:p>
            <a:pPr marL="228600" indent="-228600">
              <a:buAutoNum type="arabicPeriod"/>
            </a:pPr>
            <a:r>
              <a:rPr lang="es-MX" sz="1100" dirty="0"/>
              <a:t>Identificar </a:t>
            </a:r>
            <a:r>
              <a:rPr lang="es-MX" sz="1100" b="1" dirty="0"/>
              <a:t>que tenemos </a:t>
            </a:r>
            <a:r>
              <a:rPr lang="es-MX" sz="1100" dirty="0"/>
              <a:t>(Pueden ser cosas que ingrese el usuario o cosas ya creadas)</a:t>
            </a:r>
          </a:p>
          <a:p>
            <a:pPr marL="228600" indent="-228600">
              <a:buAutoNum type="arabicPeriod"/>
            </a:pPr>
            <a:r>
              <a:rPr lang="es-MX" sz="1100" dirty="0"/>
              <a:t>Si nos dice que el usuario lo debe ingresar </a:t>
            </a:r>
            <a:r>
              <a:rPr lang="es-MX" sz="1100" b="1" dirty="0"/>
              <a:t>si o si </a:t>
            </a:r>
            <a:r>
              <a:rPr lang="es-MX" sz="1100" dirty="0"/>
              <a:t>input(), si nos dice que ya existe </a:t>
            </a:r>
            <a:r>
              <a:rPr lang="es-MX" sz="1100" b="1" dirty="0" err="1"/>
              <a:t>variableUsar</a:t>
            </a:r>
            <a:r>
              <a:rPr lang="es-MX" sz="1100" dirty="0"/>
              <a:t>, si o si ver como podemos usar esa variable.</a:t>
            </a:r>
          </a:p>
          <a:p>
            <a:pPr marL="228600" indent="-228600">
              <a:buAutoNum type="arabicPeriod"/>
            </a:pPr>
            <a:r>
              <a:rPr lang="es-MX" sz="1100" dirty="0"/>
              <a:t>Identificar los </a:t>
            </a:r>
            <a:r>
              <a:rPr lang="es-MX" sz="1100" b="1" dirty="0"/>
              <a:t>pasos</a:t>
            </a:r>
            <a:r>
              <a:rPr lang="es-MX" sz="1100" dirty="0"/>
              <a:t> y </a:t>
            </a:r>
            <a:r>
              <a:rPr lang="es-MX" sz="1100" b="1" dirty="0"/>
              <a:t>variables</a:t>
            </a:r>
            <a:r>
              <a:rPr lang="es-MX" sz="1100" dirty="0"/>
              <a:t> que debemos usar para poder llegar al punto 1.</a:t>
            </a:r>
          </a:p>
          <a:p>
            <a:pPr marL="228600" indent="-228600">
              <a:buAutoNum type="arabicPeriod"/>
            </a:pPr>
            <a:r>
              <a:rPr lang="es-MX" sz="1100" dirty="0"/>
              <a:t>Usar </a:t>
            </a:r>
            <a:r>
              <a:rPr lang="es-MX" sz="1100" b="1" dirty="0" err="1"/>
              <a:t>hints</a:t>
            </a:r>
            <a:r>
              <a:rPr lang="es-MX" sz="1100" dirty="0"/>
              <a:t> y verificar que cumplimos las especificaciones.</a:t>
            </a:r>
          </a:p>
          <a:p>
            <a:pPr marL="228600" indent="-228600">
              <a:buAutoNum type="arabicPeriod"/>
            </a:pPr>
            <a:r>
              <a:rPr lang="es-MX" sz="1100" dirty="0"/>
              <a:t>Ejecutar el código en </a:t>
            </a:r>
            <a:r>
              <a:rPr lang="es-MX" sz="1100" b="1" dirty="0"/>
              <a:t>nuestra cabeza</a:t>
            </a:r>
            <a:r>
              <a:rPr lang="es-MX" sz="1100" dirty="0"/>
              <a:t>, paso por paso.</a:t>
            </a:r>
          </a:p>
          <a:p>
            <a:pPr marL="228600" indent="-228600">
              <a:buAutoNum type="arabicPeriod"/>
            </a:pPr>
            <a:endParaRPr lang="es-CL" sz="1100" dirty="0"/>
          </a:p>
        </p:txBody>
      </p:sp>
    </p:spTree>
    <p:extLst>
      <p:ext uri="{BB962C8B-B14F-4D97-AF65-F5344CB8AC3E}">
        <p14:creationId xmlns:p14="http://schemas.microsoft.com/office/powerpoint/2010/main" val="389281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8648871A-C1B9-62CC-5792-6C958266E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E0AAC8A0-F181-CAAF-368B-E0AFD79063A3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5DC5A9C5-6426-D1D0-5437-AD8A6E23C1EB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71DD1415-9D5C-7C1A-ABA7-9B452818C666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32F13A94-186A-BE30-B09E-AD058FD080C3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69FB90AC-40A5-0BE7-22C5-B74710B07075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D0EA44E6-A31A-E14F-3E6F-43C79F824DCA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C9007C85-6CF7-13BB-ECE8-1B2A18ECA24E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642AB536-2058-3BA1-E2CE-7940B058F570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28EC6F43-ECD3-15B9-F7FE-8E278478D7B4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07AE00A4-89E2-DB8B-C6F9-B991AB1D2502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BDE84C87-0FF3-B295-6936-C2568F2579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04311" y="1702371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Tipo Prueba (Inspiración en Prueba 2 - 2024)</a:t>
            </a:r>
            <a:endParaRPr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C233FC82-47DC-7FF5-1D8A-9BFDEACB878B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63AC2A22-0E79-8F9D-1252-34B870832824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2866444A-EC1E-D3D7-446E-31611F504356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F53B2F59-8111-1E10-1F2F-EBB14319AD33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7B107B9B-873F-81B9-93C3-38D0907E989F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D67B02FC-3457-4E39-CF64-07617E877F1C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A3943C11-C71B-07E4-4C43-EE767ABC9C35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08C6C242-BE3B-B26B-B0E8-54371D805327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0B8FA327-2391-A1E8-7550-0A66BEFEB462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77B81C0C-FEA1-D3ED-3504-194EC22DA44C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46D4AEDC-D3A9-875A-E24E-74CD25E556EE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9E8B0598-4E97-7BD2-1CD9-97B62370D685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A3648B11-DFC4-95B2-9248-5F2FA503CA49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17581650-56DA-4F60-5835-4CA44E5DD21E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BE264D71-3C53-E891-496D-62EFFD232101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1B83A7D4-199E-5BC5-6F95-D6CFB36984E0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01814405-4ADB-5CB4-AFBD-F22CBF077164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48A9AE27-77F6-8E11-01E5-A0A125074860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1CC786C6-A07A-564F-3D47-1FF637EA5C93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FCB52E29-BB84-BB13-19AE-078B71EF0065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ABE71813-039A-0481-887E-20ABAB55580B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1248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F1E86348-2082-F480-DD69-23268B6DA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F36D45FF-DD2A-B2AD-6C5D-8450DCC1448B}"/>
              </a:ext>
            </a:extLst>
          </p:cNvPr>
          <p:cNvGrpSpPr/>
          <p:nvPr/>
        </p:nvGrpSpPr>
        <p:grpSpPr>
          <a:xfrm>
            <a:off x="6396650" y="842019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3B8FF32D-2D11-409A-0A4D-BC02DCAB8FEF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DBE74BA8-D733-6275-D9C7-4073970B964F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5697DD93-88B7-2318-9485-5F1F7C170362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BDEA28F8-EACC-2205-0292-4C2A6D84B876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AEA0218E-BE28-6020-B61E-9795E0DFCC0F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9BD6B75D-3AB1-B561-140F-97A8054AD24D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302AAA6D-ACB6-2C66-3E0C-A8E63A36F5B2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A91A9CAC-A5E5-CA11-5F0E-7E9DF0693E56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4990D52E-B15F-8F30-FABF-0F5B3B3A9B44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00433466-3782-4621-26FD-BB11591C16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4396" y="1200266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1</a:t>
            </a:r>
            <a:endParaRPr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33BF080C-D4FA-2CC3-404F-7C9CA9990D52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7556AABE-D4D5-78A3-7352-C5017575FDCB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22477878-9C4D-F86E-A9BC-58CA82FB0025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4E128BBE-C7B8-8056-FB2C-A79F76B4CECC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62B1FD0B-EE6B-9A17-4925-9F061006ACC1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F0C22C3C-B043-E8CD-F61E-3755D868DC95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00973DBD-06B3-D7A1-BF99-E91E808A295F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51BCD2D9-BD55-558B-68B4-75DCD464E053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CCDFFB75-95E4-2482-5CE1-8962E75931DA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BE9B0368-8107-633D-5A86-C1B7AF99AB28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34D6A389-5CCB-90C3-D170-C45D92535360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968D5B9B-D822-208C-49CF-D2DADDECC759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C0FDF38B-925F-F4F0-D152-C3AEB67BEE74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7F7D7B53-6523-03D0-493C-F5709DDC7585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90CF4CC7-EF48-1AD0-DB0A-E7DBE4DF2057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9F1A4A9C-2ED3-E354-679C-2CDBA697DFEC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5FF60501-0BBE-AEC3-FD1F-25B1DDE48BB6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96102F69-E2B1-5904-E23E-66A6404A637E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BAB0F7C3-A66F-55D9-6824-136C41806C5D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6B2DCF76-0BDE-CB87-D1E9-BC076DF42AC5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B5F3E9BC-D30E-482A-6286-A5F72B65483A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EAE15175-40C4-494E-399A-38EA82FA810D}"/>
              </a:ext>
            </a:extLst>
          </p:cNvPr>
          <p:cNvSpPr txBox="1"/>
          <p:nvPr/>
        </p:nvSpPr>
        <p:spPr>
          <a:xfrm>
            <a:off x="2064396" y="1939135"/>
            <a:ext cx="5266800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dirty="0"/>
              <a:t>Un gimnasio desea analizar el peso de sus usuarios para diseñar mejor sus rutinas. Cree un programa que: </a:t>
            </a:r>
          </a:p>
          <a:p>
            <a:pPr marL="171450" indent="-171450">
              <a:buFontTx/>
              <a:buChar char="-"/>
            </a:pPr>
            <a:r>
              <a:rPr lang="es-MX" sz="1100" dirty="0"/>
              <a:t>Solicite al usuario la cantidad de usuarios a registrar (</a:t>
            </a:r>
            <a:r>
              <a:rPr lang="es-MX" sz="1100" dirty="0" err="1"/>
              <a:t>numUsuarios</a:t>
            </a:r>
            <a:r>
              <a:rPr lang="es-MX" sz="1100" dirty="0"/>
              <a:t>).</a:t>
            </a:r>
          </a:p>
          <a:p>
            <a:pPr marL="171450" indent="-171450">
              <a:buFontTx/>
              <a:buChar char="-"/>
            </a:pPr>
            <a:r>
              <a:rPr lang="es-MX" sz="1100" dirty="0"/>
              <a:t>Cree un arreglo de una dimensión (NO usar listas simples) del tamaño </a:t>
            </a:r>
            <a:r>
              <a:rPr lang="es-MX" sz="1100" dirty="0" err="1"/>
              <a:t>numUsuarios</a:t>
            </a:r>
            <a:r>
              <a:rPr lang="es-MX" sz="1100" dirty="0"/>
              <a:t>.</a:t>
            </a:r>
          </a:p>
          <a:p>
            <a:pPr marL="171450" indent="-171450">
              <a:buFontTx/>
              <a:buChar char="-"/>
            </a:pPr>
            <a:r>
              <a:rPr lang="es-MX" sz="1100" dirty="0"/>
              <a:t>Solicite al usuario ingresar el peso de cada uno (en kilogramos) y guarde estos datos en el arreglo.</a:t>
            </a:r>
          </a:p>
          <a:p>
            <a:pPr marL="171450" indent="-171450">
              <a:buFontTx/>
              <a:buChar char="-"/>
            </a:pPr>
            <a:r>
              <a:rPr lang="es-MX" sz="1100" dirty="0"/>
              <a:t>Muestre por pantalla: el peso mínimo, el peso máximo, y el peso promedio utilizando funciones de </a:t>
            </a:r>
            <a:r>
              <a:rPr lang="es-MX" sz="1100" dirty="0" err="1"/>
              <a:t>NumPy</a:t>
            </a:r>
            <a:endParaRPr lang="es-CL" sz="1100" dirty="0"/>
          </a:p>
        </p:txBody>
      </p:sp>
    </p:spTree>
    <p:extLst>
      <p:ext uri="{BB962C8B-B14F-4D97-AF65-F5344CB8AC3E}">
        <p14:creationId xmlns:p14="http://schemas.microsoft.com/office/powerpoint/2010/main" val="316688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07C84403-665E-BE1E-2061-DE7BBDF06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02C06746-6505-208A-5899-05FDD998F6D9}"/>
              </a:ext>
            </a:extLst>
          </p:cNvPr>
          <p:cNvGrpSpPr/>
          <p:nvPr/>
        </p:nvGrpSpPr>
        <p:grpSpPr>
          <a:xfrm>
            <a:off x="6396650" y="842019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51A9C05A-04E1-55BD-E6D9-C2F61152DDF5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3FF5BE8C-3CE4-5488-9EBF-2E233CDBC9B5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B526FC72-5C2A-9204-A29A-93B4EA7554E4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DE161FD6-CAA3-62EE-02C9-CE07819DB1BF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50F85BED-BA0D-86B9-4080-2A414950790A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4150CBF0-2A61-5889-DAC7-FC471F90477D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FC8A5070-7A66-4DD9-39C1-A5FEEA6D583F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5E1BA2E1-B101-7DE3-651A-58325DD09A21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1C951F1E-58EC-2BE7-1F63-3C1C171FD2F9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BC96F0A1-4ED6-DDEF-F8C7-BB1C2E77AA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4396" y="1200266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2</a:t>
            </a:r>
            <a:endParaRPr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AA225796-042A-B59E-8AF7-E5AC94B72C08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C1C281CA-8B5B-911D-FB37-6D3116B3EE78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697014A1-643C-31DA-B477-D8440AC0DC7C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79C3815C-D825-8951-ED33-F49C697768CC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AD8456DD-565B-9B78-1686-A5D0956C7E5F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DF9EF7B4-1612-A6DE-243F-9ABC0A0C854C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DB9D3E2B-07DA-ECFC-5D06-CB95793882CC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2A41F9BB-9E94-D2FE-0C6A-4FBDCEDC83BC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7AEAE035-370D-48BF-81EA-A40B4B16D9FF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E244BE23-F9A8-893E-C5B3-5D5A8E68391D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001D1C96-2EA2-44F4-C201-9A23E15172F4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382D0A20-05CC-0F42-A779-5A27C3925044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740A0EA5-3967-2D4E-6BCF-76A7014459C5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605BF00C-C4B8-2339-5F85-192A63389F05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2EDEA5F8-0F3E-8EF1-AD3B-0FCA7BD317AB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B041B11C-999D-1891-624F-6AAB4CEB63F1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EC7C131E-8B01-97ED-BDD1-0C9BD77CB186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68B9A0E4-9F3F-CF76-4BD2-7DACC2121FFA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8C5456A3-9B50-77C8-498B-F5F3B5F7B9EA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92A0F848-4DDB-4AE3-54D3-F4968E9C45AA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62BACD22-ECC2-7A8C-F16E-D77C54F9ACB4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DD4DE249-76E9-AD36-AD68-6A83EE9191DF}"/>
              </a:ext>
            </a:extLst>
          </p:cNvPr>
          <p:cNvSpPr txBox="1"/>
          <p:nvPr/>
        </p:nvSpPr>
        <p:spPr>
          <a:xfrm>
            <a:off x="2064396" y="1939135"/>
            <a:ext cx="52668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dirty="0"/>
              <a:t>Se quiere imprimir la letra </a:t>
            </a:r>
            <a:r>
              <a:rPr lang="es-MX" sz="1100" b="1" dirty="0"/>
              <a:t>T</a:t>
            </a:r>
            <a:r>
              <a:rPr lang="es-MX" sz="1100" dirty="0"/>
              <a:t> en pantalla, de acuerdo al número de filas y columnas ingresadas por el usuario.</a:t>
            </a:r>
          </a:p>
          <a:p>
            <a:r>
              <a:rPr lang="es-CL" sz="1100" dirty="0"/>
              <a:t>Ingrese número de columnas: 5  </a:t>
            </a:r>
          </a:p>
          <a:p>
            <a:r>
              <a:rPr lang="es-CL" sz="1100" dirty="0"/>
              <a:t>Ingrese número de filas: 4  </a:t>
            </a:r>
          </a:p>
          <a:p>
            <a:pPr algn="ctr"/>
            <a:r>
              <a:rPr lang="es-CL" sz="1100" dirty="0"/>
              <a:t>  *****</a:t>
            </a:r>
          </a:p>
          <a:p>
            <a:pPr algn="ctr"/>
            <a:r>
              <a:rPr lang="es-CL" sz="1100" dirty="0"/>
              <a:t>  *  </a:t>
            </a:r>
          </a:p>
          <a:p>
            <a:pPr algn="ctr"/>
            <a:r>
              <a:rPr lang="es-CL" sz="1100" dirty="0"/>
              <a:t>  *  </a:t>
            </a:r>
          </a:p>
          <a:p>
            <a:pPr algn="ctr"/>
            <a:r>
              <a:rPr lang="es-CL" sz="1100" dirty="0"/>
              <a:t>  * </a:t>
            </a:r>
          </a:p>
          <a:p>
            <a:pPr algn="just"/>
            <a:r>
              <a:rPr lang="es-MX" sz="1100" dirty="0"/>
              <a:t>Sin embargo, el siguiente código tiene errores y no imprime la figura correctamente:</a:t>
            </a:r>
            <a:endParaRPr lang="es-CL" sz="1100" dirty="0"/>
          </a:p>
        </p:txBody>
      </p:sp>
    </p:spTree>
    <p:extLst>
      <p:ext uri="{BB962C8B-B14F-4D97-AF65-F5344CB8AC3E}">
        <p14:creationId xmlns:p14="http://schemas.microsoft.com/office/powerpoint/2010/main" val="135712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13573FCC-4BBF-E4E7-B63D-471E2A9B9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57A8B658-EDB3-55C6-6016-EECE58C1BE23}"/>
              </a:ext>
            </a:extLst>
          </p:cNvPr>
          <p:cNvGrpSpPr/>
          <p:nvPr/>
        </p:nvGrpSpPr>
        <p:grpSpPr>
          <a:xfrm>
            <a:off x="6396650" y="842019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37CA583E-7B34-99C9-8620-0F53B0F2D66C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909A311E-4C60-8CA4-F5B7-E13B4505D5DD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F22F338B-8BCD-6A25-1B64-52E2312626E3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73CE64D1-D232-3812-CD1B-0D3CFC3D187E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A2A47D0B-1412-269A-74B6-DDD66D6EECD8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E381BD4F-13B4-C448-1D12-8A0193741832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63528482-BDAC-301A-602E-282735F2B37B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EFBBAE1F-2AF9-6191-5C35-076DA3E2AAC6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67A681BA-3B3E-5000-321C-86FFD40F13AE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6FAAABAA-E923-2AC7-9B94-21D8DE9064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8963" y="1201236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 Ejercicio 2</a:t>
            </a:r>
            <a:endParaRPr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3411AA05-99C4-F3CC-9A1C-3D3D8437CBC1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67828E3A-1CD1-0A29-DAD4-1E7A6071DA57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255C72D6-BAA4-634C-591E-9F32B0225D67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1AD1F58A-D490-C2A3-2810-8CF90A0B8E59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921FBF5B-AA2F-82FF-6076-663596D3F648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D37E9016-A65D-DEFF-B379-B6DD356AF203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ABC76E1B-ACC5-BAB4-3B24-BA33BA2255A1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3ABC79EC-B2BC-B33D-971B-A5EC8134D602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C945397C-F9C7-1D6F-D8B5-552F3163D1FE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F8AA97A2-AB7A-2197-F250-39BE407BE6CE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4F451923-CC19-F044-FB97-A28A429B98E3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91E0AF80-1633-18A3-23B8-FFCC0B649260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FE9A77C1-8A88-19E8-42A7-24885D1371B6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049CDC04-F246-1FEE-54C0-A0E4DA718A7C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5942B85A-B6BA-FC67-6F1B-D1F9700265BA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D4B73642-4785-C3D8-3511-CB5B544B5BAB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F1D46164-0F69-55C9-11C5-408F88624C78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4FE45EBF-7697-8CF3-A8B0-07E5FC701891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C3454643-0AED-B57B-92AF-C22B238B3623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C05D5F29-8F1A-C2D2-6024-B029CE2E0E23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805F3B95-68F8-D746-0F3D-B306A4AB75C9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ED3E572D-E6E0-1A04-DFBD-D69655ACCAF2}"/>
              </a:ext>
            </a:extLst>
          </p:cNvPr>
          <p:cNvSpPr txBox="1"/>
          <p:nvPr/>
        </p:nvSpPr>
        <p:spPr>
          <a:xfrm>
            <a:off x="2064396" y="1939135"/>
            <a:ext cx="52668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dirty="0"/>
              <a:t>filas = </a:t>
            </a:r>
            <a:r>
              <a:rPr lang="es-MX" sz="1100" dirty="0" err="1"/>
              <a:t>int</a:t>
            </a:r>
            <a:r>
              <a:rPr lang="es-MX" sz="1100" dirty="0"/>
              <a:t>(input("Ingrese el número de filas"))  </a:t>
            </a:r>
          </a:p>
          <a:p>
            <a:r>
              <a:rPr lang="es-MX" sz="1100" dirty="0"/>
              <a:t>columnas = </a:t>
            </a:r>
            <a:r>
              <a:rPr lang="es-MX" sz="1100" dirty="0" err="1"/>
              <a:t>int</a:t>
            </a:r>
            <a:r>
              <a:rPr lang="es-MX" sz="1100" dirty="0"/>
              <a:t>(input("Ingrese el número de columnas"))  </a:t>
            </a:r>
          </a:p>
          <a:p>
            <a:r>
              <a:rPr lang="es-MX" sz="1100" dirty="0" err="1"/>
              <a:t>for</a:t>
            </a:r>
            <a:r>
              <a:rPr lang="es-MX" sz="1100" dirty="0"/>
              <a:t> i in </a:t>
            </a:r>
            <a:r>
              <a:rPr lang="es-MX" sz="1100" dirty="0" err="1"/>
              <a:t>range</a:t>
            </a:r>
            <a:r>
              <a:rPr lang="es-MX" sz="1100" dirty="0"/>
              <a:t>(filas):  </a:t>
            </a:r>
          </a:p>
          <a:p>
            <a:r>
              <a:rPr lang="es-MX" sz="1100" dirty="0"/>
              <a:t>    </a:t>
            </a:r>
            <a:r>
              <a:rPr lang="es-MX" sz="1100" dirty="0" err="1"/>
              <a:t>for</a:t>
            </a:r>
            <a:r>
              <a:rPr lang="es-MX" sz="1100" dirty="0"/>
              <a:t> j in </a:t>
            </a:r>
            <a:r>
              <a:rPr lang="es-MX" sz="1100" dirty="0" err="1"/>
              <a:t>range</a:t>
            </a:r>
            <a:r>
              <a:rPr lang="es-MX" sz="1100" dirty="0"/>
              <a:t>(columnas):  </a:t>
            </a:r>
          </a:p>
          <a:p>
            <a:r>
              <a:rPr lang="es-MX" sz="1100" dirty="0"/>
              <a:t>        </a:t>
            </a:r>
            <a:r>
              <a:rPr lang="es-MX" sz="1100" dirty="0" err="1"/>
              <a:t>if</a:t>
            </a:r>
            <a:r>
              <a:rPr lang="es-MX" sz="1100" dirty="0"/>
              <a:t> i == 0 </a:t>
            </a:r>
            <a:r>
              <a:rPr lang="es-MX" sz="1100" dirty="0" err="1"/>
              <a:t>or</a:t>
            </a:r>
            <a:r>
              <a:rPr lang="es-MX" sz="1100" dirty="0"/>
              <a:t> j == columnas//2:  </a:t>
            </a:r>
          </a:p>
          <a:p>
            <a:r>
              <a:rPr lang="es-MX" sz="1100" dirty="0"/>
              <a:t>            </a:t>
            </a:r>
            <a:r>
              <a:rPr lang="es-MX" sz="1100" dirty="0" err="1"/>
              <a:t>print</a:t>
            </a:r>
            <a:r>
              <a:rPr lang="es-MX" sz="1100" dirty="0"/>
              <a:t>("*", </a:t>
            </a:r>
            <a:r>
              <a:rPr lang="es-MX" sz="1100" dirty="0" err="1"/>
              <a:t>end</a:t>
            </a:r>
            <a:r>
              <a:rPr lang="es-MX" sz="1100" dirty="0"/>
              <a:t>="")  </a:t>
            </a:r>
          </a:p>
          <a:p>
            <a:r>
              <a:rPr lang="es-MX" sz="1100" dirty="0"/>
              <a:t>    </a:t>
            </a:r>
            <a:r>
              <a:rPr lang="es-MX" sz="1100" dirty="0" err="1"/>
              <a:t>print</a:t>
            </a:r>
            <a:r>
              <a:rPr lang="es-MX" sz="1100" dirty="0"/>
              <a:t>()</a:t>
            </a:r>
          </a:p>
          <a:p>
            <a:endParaRPr lang="es-MX" sz="1100" dirty="0"/>
          </a:p>
          <a:p>
            <a:r>
              <a:rPr lang="es-MX" sz="1100" dirty="0"/>
              <a:t>-Identifique y explique </a:t>
            </a:r>
            <a:r>
              <a:rPr lang="es-MX" sz="1100" b="1" dirty="0"/>
              <a:t>dos errores</a:t>
            </a:r>
            <a:r>
              <a:rPr lang="es-MX" sz="1100" dirty="0"/>
              <a:t> presentes en la lógica o estructura del código.</a:t>
            </a:r>
          </a:p>
          <a:p>
            <a:r>
              <a:rPr lang="es-CL" sz="1100" dirty="0"/>
              <a:t>-Corrija el código para que imprima la letra </a:t>
            </a:r>
            <a:r>
              <a:rPr lang="es-CL" sz="1100" b="1" dirty="0"/>
              <a:t>T</a:t>
            </a:r>
            <a:r>
              <a:rPr lang="es-CL" sz="1100" dirty="0"/>
              <a:t> como se espera.</a:t>
            </a:r>
          </a:p>
        </p:txBody>
      </p:sp>
    </p:spTree>
    <p:extLst>
      <p:ext uri="{BB962C8B-B14F-4D97-AF65-F5344CB8AC3E}">
        <p14:creationId xmlns:p14="http://schemas.microsoft.com/office/powerpoint/2010/main" val="360784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D73F2917-4FEE-5D50-5FFD-F2F2BFABC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0530C4C7-DA0E-D85E-4C0C-ACA00EB802D1}"/>
              </a:ext>
            </a:extLst>
          </p:cNvPr>
          <p:cNvGrpSpPr/>
          <p:nvPr/>
        </p:nvGrpSpPr>
        <p:grpSpPr>
          <a:xfrm>
            <a:off x="6396650" y="842019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C4E09B96-0377-579C-C2B1-48E550397361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168EE26E-429E-999C-2362-5B8B154CB31B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CFC18544-BB4E-3F75-6213-5C7E42A92BCF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6CC4056B-9710-B852-F171-77C5F409D450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54D70EB8-A198-2D04-3E1D-D6ECD113FC95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CC249A9E-D0DF-C1AB-9DD9-B6260D940DDC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93611D25-7753-F146-6B8B-D0695BE0C119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D79A8AA4-8E0C-D5F4-8BC6-42EC7A90C016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ACF8FB14-0316-636A-78F0-51257CE6EBCB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A0143F63-06FF-72D5-1FBA-5138F86526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4396" y="1200266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3</a:t>
            </a:r>
            <a:endParaRPr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E5BD0DDF-2A53-AFBD-9C36-6F4941FCD036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C00AD7FF-DF02-58F2-822B-CF0328627351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613987EA-3990-61EB-C9DA-60E6B53F969B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7BFCDAA5-D005-071A-505E-D63784818DC9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B8254F0B-0E42-B218-CAB6-C166C64BDAEB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5D44D75F-E276-D78C-A532-C4D645E08498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4EB46D80-2807-41C6-52D3-E79426C3031A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B81FCD0C-0567-EB1E-8D00-4B3C2C1E9C49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B2F21474-6040-B6F1-A838-8BE48DFCD6C2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ED47DD05-E76C-1563-8D41-3474BB4F6272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996BE7AA-FDD7-6CCE-B12B-1CF4D87CB9CD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31598133-8374-911E-7786-8CC3106D69F4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99D198CD-9724-CDE7-A35D-BAF516D9813F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65170D60-E14C-CF5C-4A07-CCA688FBB7EF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5A5A2A52-1E34-A2A9-DB0D-E0E36CF6D8F7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85C9A6F1-BF20-C3E1-3AB3-D5CFFC26C72E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5D5EC98F-38AF-F9A2-0446-E266F45D8BD2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449CF518-8D87-58A3-3099-18A29D5701EB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C51575FC-993C-1FEF-484F-957B71D48472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B3761A38-3BE1-783F-F743-94589D91CC55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19E9EEE9-CF2E-F29D-66DB-516A009DABCC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6E0551AE-42A2-62E1-9342-BCB57325BA88}"/>
              </a:ext>
            </a:extLst>
          </p:cNvPr>
          <p:cNvSpPr txBox="1"/>
          <p:nvPr/>
        </p:nvSpPr>
        <p:spPr>
          <a:xfrm>
            <a:off x="2064396" y="1939135"/>
            <a:ext cx="5266800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dirty="0"/>
              <a:t>Escriba una función llamada </a:t>
            </a:r>
            <a:r>
              <a:rPr lang="es-MX" sz="1100" dirty="0" err="1"/>
              <a:t>detectarPozos</a:t>
            </a:r>
            <a:r>
              <a:rPr lang="es-MX" sz="1100" dirty="0"/>
              <a:t> que reciba una matriz de temperatura en grados Celsius. Cada número representa la temperatura en un punto del suelo.</a:t>
            </a:r>
          </a:p>
          <a:p>
            <a:r>
              <a:rPr lang="es-MX" sz="1100" dirty="0"/>
              <a:t>Un pozo térmico es un punto que tiene una temperatura menor que todos sus 8 vecinos. La función debe:</a:t>
            </a:r>
          </a:p>
          <a:p>
            <a:endParaRPr lang="es-MX" sz="1100" dirty="0"/>
          </a:p>
          <a:p>
            <a:r>
              <a:rPr lang="es-MX" sz="1100" dirty="0"/>
              <a:t>Retornar la </a:t>
            </a:r>
            <a:r>
              <a:rPr lang="es-MX" sz="1100" b="1" dirty="0"/>
              <a:t>cantidad total de pozos térmicos</a:t>
            </a:r>
          </a:p>
          <a:p>
            <a:r>
              <a:rPr lang="es-MX" sz="1100" dirty="0"/>
              <a:t>Imprimir por pantalla la </a:t>
            </a:r>
            <a:r>
              <a:rPr lang="es-MX" sz="1100" b="1" dirty="0"/>
              <a:t>temperatura más baja</a:t>
            </a:r>
            <a:r>
              <a:rPr lang="es-MX" sz="1100" dirty="0"/>
              <a:t> entre los pozos encontrados.</a:t>
            </a:r>
          </a:p>
          <a:p>
            <a:endParaRPr lang="es-CL" sz="1100" dirty="0"/>
          </a:p>
        </p:txBody>
      </p:sp>
    </p:spTree>
    <p:extLst>
      <p:ext uri="{BB962C8B-B14F-4D97-AF65-F5344CB8AC3E}">
        <p14:creationId xmlns:p14="http://schemas.microsoft.com/office/powerpoint/2010/main" val="4085359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521A827B-E4C9-5D67-BAEF-42A4EB338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E2130542-1418-369B-BBAD-557DF7E9E831}"/>
              </a:ext>
            </a:extLst>
          </p:cNvPr>
          <p:cNvGrpSpPr/>
          <p:nvPr/>
        </p:nvGrpSpPr>
        <p:grpSpPr>
          <a:xfrm>
            <a:off x="6396650" y="842019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ED5787D5-28C7-0742-EB14-53EBCBBF3688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80F1ABEC-B59A-2018-F851-4745E774570D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E1DBCAE0-7B6A-03ED-B9D3-415A93911B8A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81CAE057-3308-D8CD-FA4D-5F6C06E440A4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4630ED50-7831-FB75-C677-C5571CA96BD1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6CCF540F-6303-D14B-4075-E3FB923469CC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ED086683-13E1-3472-5D95-34D9D8F01432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D3881716-02B1-1D06-0502-9F4F98A78925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F4192FE4-3147-6F67-5FF3-2C963F0B038F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8348B361-A059-1223-55BE-32E19DDFAA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99159" y="1207420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 Ejercicio 3</a:t>
            </a:r>
            <a:endParaRPr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41E669C4-040E-3934-07E8-99E5134D53FF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C88472A3-7B55-9F67-E2CE-3DACC116E8F8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5828FC62-3405-BA4A-992F-B10848B408F3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300B1A92-A760-9B1D-C218-D1A7B6DEF579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CE8B5E56-FE3F-5770-B182-B66A8CC5BE22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FD333AEF-F870-0A46-5C29-22E3B22569CD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97A7A117-84E4-9745-13B0-675FE88156EA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CB116621-DD01-849C-AE91-5C35600EFB62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D5D147B0-C912-A65F-08A2-BB84F7DDEAE5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BE719CAA-4F1E-109C-F8C6-E461AC2FFAA8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65D48CBB-6322-2901-F602-1EE21504148F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0174A39A-6629-5471-1E56-764F27B23293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D6F68660-E086-08A0-8DB5-2753A80402A1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4B6C4F34-A8F3-2229-C472-6693E736A537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92D7110F-329C-F6D9-FD40-0CB5DFD3D6ED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F8E31528-70C2-E651-A149-8FF2CFEBAE87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0633B1C4-F4CF-66DF-4A01-0C6F61EE4010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124C55B7-7BEE-677A-FF47-FDE6EBD31FAA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EB6F7363-3BFE-A1B6-E483-C336C020887F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A2BA66EF-2EF1-E75C-254E-541A19D42CCF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761EC840-2C78-4252-6798-D5E45B59F678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5F5E6EE3-219B-ED12-9851-E62640841476}"/>
              </a:ext>
            </a:extLst>
          </p:cNvPr>
          <p:cNvSpPr txBox="1"/>
          <p:nvPr/>
        </p:nvSpPr>
        <p:spPr>
          <a:xfrm>
            <a:off x="2064396" y="1939135"/>
            <a:ext cx="526680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temperaturas = [</a:t>
            </a:r>
          </a:p>
          <a:p>
            <a:r>
              <a:rPr lang="pt-BR" sz="1100" dirty="0"/>
              <a:t>  [22, 25, 20, 21, 24],</a:t>
            </a:r>
          </a:p>
          <a:p>
            <a:r>
              <a:rPr lang="pt-BR" sz="1100" dirty="0"/>
              <a:t>  [26, 19, 22, 18, 23],</a:t>
            </a:r>
          </a:p>
          <a:p>
            <a:r>
              <a:rPr lang="pt-BR" sz="1100" dirty="0"/>
              <a:t>  [27, 21, </a:t>
            </a:r>
            <a:r>
              <a:rPr lang="pt-BR" sz="1100" b="1" dirty="0"/>
              <a:t>17</a:t>
            </a:r>
            <a:r>
              <a:rPr lang="pt-BR" sz="1100" dirty="0"/>
              <a:t>, 20, 26],</a:t>
            </a:r>
          </a:p>
          <a:p>
            <a:r>
              <a:rPr lang="pt-BR" sz="1100" dirty="0"/>
              <a:t>  [28, 22, 19, 22, 24],</a:t>
            </a:r>
          </a:p>
          <a:p>
            <a:r>
              <a:rPr lang="pt-BR" sz="1100" dirty="0"/>
              <a:t>  [29, 25, 23, 24, 22]</a:t>
            </a:r>
          </a:p>
          <a:p>
            <a:r>
              <a:rPr lang="pt-BR" sz="1100" dirty="0"/>
              <a:t>]</a:t>
            </a:r>
          </a:p>
          <a:p>
            <a:r>
              <a:rPr lang="es-CL" sz="1100" dirty="0" err="1"/>
              <a:t>detectarPozos</a:t>
            </a:r>
            <a:r>
              <a:rPr lang="es-CL" sz="1100" dirty="0"/>
              <a:t>(temperaturas) # </a:t>
            </a:r>
            <a:r>
              <a:rPr lang="es-CL" sz="1100" dirty="0" err="1"/>
              <a:t>return</a:t>
            </a:r>
            <a:r>
              <a:rPr lang="es-CL" sz="1100" dirty="0"/>
              <a:t> 1</a:t>
            </a:r>
          </a:p>
          <a:p>
            <a:endParaRPr lang="es-CL" sz="1100" dirty="0"/>
          </a:p>
          <a:p>
            <a:r>
              <a:rPr lang="es-CL" sz="1100" dirty="0"/>
              <a:t>“</a:t>
            </a:r>
            <a:r>
              <a:rPr lang="es-MX" sz="1100" dirty="0"/>
              <a:t>La temperatura más baja en un pozo es 17°C.”</a:t>
            </a:r>
            <a:endParaRPr lang="es-CL" sz="1100" dirty="0"/>
          </a:p>
          <a:p>
            <a:endParaRPr lang="es-CL" sz="1100" dirty="0"/>
          </a:p>
        </p:txBody>
      </p:sp>
    </p:spTree>
    <p:extLst>
      <p:ext uri="{BB962C8B-B14F-4D97-AF65-F5344CB8AC3E}">
        <p14:creationId xmlns:p14="http://schemas.microsoft.com/office/powerpoint/2010/main" val="3730627633"/>
      </p:ext>
    </p:extLst>
  </p:cSld>
  <p:clrMapOvr>
    <a:masterClrMapping/>
  </p:clrMapOvr>
</p:sld>
</file>

<file path=ppt/theme/theme1.xml><?xml version="1.0" encoding="utf-8"?>
<a:theme xmlns:a="http://schemas.openxmlformats.org/drawingml/2006/main" name="Soft Colors UI Design for Agencies Blue Variant by Slidesgo">
  <a:themeElements>
    <a:clrScheme name="Simple Light">
      <a:dk1>
        <a:srgbClr val="000000"/>
      </a:dk1>
      <a:lt1>
        <a:srgbClr val="E1EFF3"/>
      </a:lt1>
      <a:dk2>
        <a:srgbClr val="B9CAD1"/>
      </a:dk2>
      <a:lt2>
        <a:srgbClr val="CDE9BE"/>
      </a:lt2>
      <a:accent1>
        <a:srgbClr val="DF855F"/>
      </a:accent1>
      <a:accent2>
        <a:srgbClr val="FAB8E0"/>
      </a:accent2>
      <a:accent3>
        <a:srgbClr val="AFA0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527</Words>
  <Application>Microsoft Office PowerPoint</Application>
  <PresentationFormat>Presentación en pantalla (16:9)</PresentationFormat>
  <Paragraphs>60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Karla</vt:lpstr>
      <vt:lpstr>Arial</vt:lpstr>
      <vt:lpstr>Rubik Black</vt:lpstr>
      <vt:lpstr>Soft Colors UI Design for Agencies Blue Variant by Slidesgo</vt:lpstr>
      <vt:lpstr>Ayudantía 12  Programación</vt:lpstr>
      <vt:lpstr>Pasos tipicos</vt:lpstr>
      <vt:lpstr>Ejercicio Tipo Prueba (Inspiración en Prueba 2 - 2024)</vt:lpstr>
      <vt:lpstr>Ejercicio 1</vt:lpstr>
      <vt:lpstr>Ejercicio 2</vt:lpstr>
      <vt:lpstr>Cont Ejercicio 2</vt:lpstr>
      <vt:lpstr>Ejercicio 3</vt:lpstr>
      <vt:lpstr>Cont Ejercicio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Diego Eduardo Duhalde Venegas</cp:lastModifiedBy>
  <cp:revision>5</cp:revision>
  <dcterms:modified xsi:type="dcterms:W3CDTF">2025-06-06T23:09:52Z</dcterms:modified>
</cp:coreProperties>
</file>