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-1360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AA24C-D45B-264C-BA9B-C4AFDDE94AFE}" type="datetimeFigureOut">
              <a:rPr lang="en-US" smtClean="0"/>
              <a:t>4/16/18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A47CB-593F-1D44-8EDF-2CEBB3CE9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385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AA24C-D45B-264C-BA9B-C4AFDDE94AFE}" type="datetimeFigureOut">
              <a:rPr lang="en-US" smtClean="0"/>
              <a:t>4/16/18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A47CB-593F-1D44-8EDF-2CEBB3CE9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150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AA24C-D45B-264C-BA9B-C4AFDDE94AFE}" type="datetimeFigureOut">
              <a:rPr lang="en-US" smtClean="0"/>
              <a:t>4/16/18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A47CB-593F-1D44-8EDF-2CEBB3CE9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310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AA24C-D45B-264C-BA9B-C4AFDDE94AFE}" type="datetimeFigureOut">
              <a:rPr lang="en-US" smtClean="0"/>
              <a:t>4/16/18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A47CB-593F-1D44-8EDF-2CEBB3CE9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183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AA24C-D45B-264C-BA9B-C4AFDDE94AFE}" type="datetimeFigureOut">
              <a:rPr lang="en-US" smtClean="0"/>
              <a:t>4/16/18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A47CB-593F-1D44-8EDF-2CEBB3CE9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198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AA24C-D45B-264C-BA9B-C4AFDDE94AFE}" type="datetimeFigureOut">
              <a:rPr lang="en-US" smtClean="0"/>
              <a:t>4/16/18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A47CB-593F-1D44-8EDF-2CEBB3CE9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805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AA24C-D45B-264C-BA9B-C4AFDDE94AFE}" type="datetimeFigureOut">
              <a:rPr lang="en-US" smtClean="0"/>
              <a:t>4/16/18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A47CB-593F-1D44-8EDF-2CEBB3CE9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53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AA24C-D45B-264C-BA9B-C4AFDDE94AFE}" type="datetimeFigureOut">
              <a:rPr lang="en-US" smtClean="0"/>
              <a:t>4/16/18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A47CB-593F-1D44-8EDF-2CEBB3CE9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753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AA24C-D45B-264C-BA9B-C4AFDDE94AFE}" type="datetimeFigureOut">
              <a:rPr lang="en-US" smtClean="0"/>
              <a:t>4/16/18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A47CB-593F-1D44-8EDF-2CEBB3CE9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227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AA24C-D45B-264C-BA9B-C4AFDDE94AFE}" type="datetimeFigureOut">
              <a:rPr lang="en-US" smtClean="0"/>
              <a:t>4/16/18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A47CB-593F-1D44-8EDF-2CEBB3CE9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753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AA24C-D45B-264C-BA9B-C4AFDDE94AFE}" type="datetimeFigureOut">
              <a:rPr lang="en-US" smtClean="0"/>
              <a:t>4/16/18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A47CB-593F-1D44-8EDF-2CEBB3CE9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789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5AA24C-D45B-264C-BA9B-C4AFDDE94AFE}" type="datetimeFigureOut">
              <a:rPr lang="en-US" smtClean="0"/>
              <a:t>4/16/18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5A47CB-593F-1D44-8EDF-2CEBB3CE9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006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48741" y="2968559"/>
            <a:ext cx="1710725" cy="584776"/>
          </a:xfrm>
          <a:prstGeom prst="rect">
            <a:avLst/>
          </a:prstGeom>
          <a:noFill/>
          <a:ln w="19050" cmpd="sng">
            <a:solidFill>
              <a:schemeClr val="accent1"/>
            </a:solidFill>
          </a:ln>
        </p:spPr>
        <p:txBody>
          <a:bodyPr wrap="none" rtlCol="0" anchor="ctr" anchorCtr="0">
            <a:spAutoFit/>
          </a:bodyPr>
          <a:lstStyle/>
          <a:p>
            <a:r>
              <a:rPr lang="en-US" sz="3200" b="1" dirty="0" err="1" smtClean="0">
                <a:solidFill>
                  <a:schemeClr val="accent1"/>
                </a:solidFill>
              </a:rPr>
              <a:t>Protobuf</a:t>
            </a:r>
            <a:endParaRPr lang="en-US" sz="3200" b="1" dirty="0">
              <a:solidFill>
                <a:schemeClr val="accent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59466" y="2173547"/>
            <a:ext cx="1246255" cy="584776"/>
          </a:xfrm>
          <a:prstGeom prst="rect">
            <a:avLst/>
          </a:prstGeom>
          <a:noFill/>
          <a:ln w="19050" cmpd="sng">
            <a:solidFill>
              <a:schemeClr val="accent1"/>
            </a:solidFill>
          </a:ln>
        </p:spPr>
        <p:txBody>
          <a:bodyPr wrap="none" rtlCol="0" anchor="ctr" anchorCtr="0">
            <a:spAutoFit/>
          </a:bodyPr>
          <a:lstStyle/>
          <a:p>
            <a:r>
              <a:rPr lang="en-US" sz="3200" b="1" dirty="0" err="1" smtClean="0">
                <a:solidFill>
                  <a:schemeClr val="accent1"/>
                </a:solidFill>
              </a:rPr>
              <a:t>Makai</a:t>
            </a:r>
            <a:endParaRPr lang="en-US" sz="3200" b="1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01141" y="1531770"/>
            <a:ext cx="1365678" cy="584776"/>
          </a:xfrm>
          <a:prstGeom prst="rect">
            <a:avLst/>
          </a:prstGeom>
          <a:noFill/>
          <a:ln w="19050" cmpd="sng">
            <a:solidFill>
              <a:schemeClr val="accent1"/>
            </a:solidFill>
          </a:ln>
        </p:spPr>
        <p:txBody>
          <a:bodyPr wrap="none" rtlCol="0" anchor="ctr" anchorCtr="0">
            <a:spAutoFit/>
          </a:bodyPr>
          <a:lstStyle/>
          <a:p>
            <a:r>
              <a:rPr lang="en-US" sz="3200" b="1" dirty="0" err="1" smtClean="0">
                <a:solidFill>
                  <a:schemeClr val="accent1"/>
                </a:solidFill>
              </a:rPr>
              <a:t>Mauka</a:t>
            </a:r>
            <a:endParaRPr lang="en-US" sz="3200" b="1" dirty="0">
              <a:solidFill>
                <a:schemeClr val="accent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406380" y="3845723"/>
            <a:ext cx="1399341" cy="584776"/>
          </a:xfrm>
          <a:prstGeom prst="rect">
            <a:avLst/>
          </a:prstGeom>
          <a:noFill/>
          <a:ln w="19050" cmpd="sng">
            <a:solidFill>
              <a:schemeClr val="accent1"/>
            </a:solidFill>
          </a:ln>
        </p:spPr>
        <p:txBody>
          <a:bodyPr wrap="none" rtlCol="0" anchor="ctr" anchorCtr="0">
            <a:spAutoFit/>
          </a:bodyPr>
          <a:lstStyle/>
          <a:p>
            <a:r>
              <a:rPr lang="en-US" sz="3200" b="1" dirty="0" smtClean="0">
                <a:solidFill>
                  <a:schemeClr val="accent1"/>
                </a:solidFill>
              </a:rPr>
              <a:t>Mongo</a:t>
            </a:r>
            <a:endParaRPr lang="en-US" sz="3200" b="1" dirty="0">
              <a:solidFill>
                <a:schemeClr val="accent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596903" y="1254613"/>
            <a:ext cx="3649733" cy="365397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9323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194359" y="2700553"/>
            <a:ext cx="1555509" cy="914400"/>
            <a:chOff x="3040702" y="1469859"/>
            <a:chExt cx="1555509" cy="914400"/>
          </a:xfrm>
        </p:grpSpPr>
        <p:sp>
          <p:nvSpPr>
            <p:cNvPr id="3" name="TextBox 2"/>
            <p:cNvSpPr txBox="1"/>
            <p:nvPr/>
          </p:nvSpPr>
          <p:spPr>
            <a:xfrm>
              <a:off x="3193788" y="1588771"/>
              <a:ext cx="1246255" cy="584776"/>
            </a:xfrm>
            <a:prstGeom prst="rect">
              <a:avLst/>
            </a:prstGeom>
            <a:noFill/>
            <a:ln w="19050" cmpd="sng">
              <a:noFill/>
            </a:ln>
          </p:spPr>
          <p:txBody>
            <a:bodyPr wrap="none" rtlCol="0" anchor="ctr" anchorCtr="0">
              <a:spAutoFit/>
            </a:bodyPr>
            <a:lstStyle/>
            <a:p>
              <a:r>
                <a:rPr lang="en-US" sz="3200" b="1" dirty="0" err="1" smtClean="0">
                  <a:solidFill>
                    <a:schemeClr val="accent1"/>
                  </a:solidFill>
                </a:rPr>
                <a:t>Makai</a:t>
              </a:r>
              <a:endParaRPr lang="en-US" sz="3200" b="1" dirty="0">
                <a:solidFill>
                  <a:schemeClr val="accent1"/>
                </a:solidFill>
              </a:endParaRP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3040702" y="1469859"/>
              <a:ext cx="1555509" cy="914400"/>
            </a:xfrm>
            <a:prstGeom prst="roundRect">
              <a:avLst/>
            </a:prstGeom>
            <a:noFill/>
            <a:ln w="28575" cmpd="sng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685887" y="2701426"/>
            <a:ext cx="1555509" cy="914400"/>
            <a:chOff x="1524000" y="838200"/>
            <a:chExt cx="1555509" cy="914400"/>
          </a:xfrm>
        </p:grpSpPr>
        <p:sp>
          <p:nvSpPr>
            <p:cNvPr id="4" name="TextBox 3"/>
            <p:cNvSpPr txBox="1"/>
            <p:nvPr/>
          </p:nvSpPr>
          <p:spPr>
            <a:xfrm>
              <a:off x="1635463" y="946994"/>
              <a:ext cx="1365678" cy="584776"/>
            </a:xfrm>
            <a:prstGeom prst="rect">
              <a:avLst/>
            </a:prstGeom>
            <a:noFill/>
            <a:ln w="19050" cmpd="sng">
              <a:noFill/>
            </a:ln>
          </p:spPr>
          <p:txBody>
            <a:bodyPr wrap="none" rtlCol="0" anchor="ctr" anchorCtr="0">
              <a:spAutoFit/>
            </a:bodyPr>
            <a:lstStyle/>
            <a:p>
              <a:r>
                <a:rPr lang="en-US" sz="3200" b="1" dirty="0" err="1" smtClean="0">
                  <a:solidFill>
                    <a:schemeClr val="accent1"/>
                  </a:solidFill>
                </a:rPr>
                <a:t>Mauka</a:t>
              </a:r>
              <a:endParaRPr lang="en-US" sz="3200" b="1" dirty="0">
                <a:solidFill>
                  <a:schemeClr val="accent1"/>
                </a:solidFill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1524000" y="838200"/>
              <a:ext cx="1555509" cy="914400"/>
            </a:xfrm>
            <a:prstGeom prst="roundRect">
              <a:avLst/>
            </a:prstGeom>
            <a:noFill/>
            <a:ln w="28575" cmpd="sng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900925" y="1105040"/>
            <a:ext cx="1748156" cy="914400"/>
            <a:chOff x="1445632" y="2333088"/>
            <a:chExt cx="1748156" cy="914400"/>
          </a:xfrm>
        </p:grpSpPr>
        <p:sp>
          <p:nvSpPr>
            <p:cNvPr id="2" name="TextBox 1"/>
            <p:cNvSpPr txBox="1"/>
            <p:nvPr/>
          </p:nvSpPr>
          <p:spPr>
            <a:xfrm>
              <a:off x="1483063" y="2383783"/>
              <a:ext cx="1710725" cy="584776"/>
            </a:xfrm>
            <a:prstGeom prst="rect">
              <a:avLst/>
            </a:prstGeom>
            <a:noFill/>
            <a:ln w="19050" cmpd="sng">
              <a:noFill/>
            </a:ln>
          </p:spPr>
          <p:txBody>
            <a:bodyPr wrap="none" rtlCol="0" anchor="ctr" anchorCtr="0">
              <a:spAutoFit/>
            </a:bodyPr>
            <a:lstStyle/>
            <a:p>
              <a:r>
                <a:rPr lang="en-US" sz="3200" b="1" dirty="0" err="1" smtClean="0">
                  <a:solidFill>
                    <a:schemeClr val="accent1"/>
                  </a:solidFill>
                </a:rPr>
                <a:t>Protobuf</a:t>
              </a:r>
              <a:endParaRPr lang="en-US" sz="3200" b="1" dirty="0">
                <a:solidFill>
                  <a:schemeClr val="accent1"/>
                </a:solidFill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1445632" y="2333088"/>
              <a:ext cx="1748156" cy="914400"/>
            </a:xfrm>
            <a:prstGeom prst="roundRect">
              <a:avLst/>
            </a:prstGeom>
            <a:noFill/>
            <a:ln w="28575" cmpd="sng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997248" y="4179616"/>
            <a:ext cx="1555509" cy="914400"/>
            <a:chOff x="4343400" y="3124200"/>
            <a:chExt cx="1555509" cy="914400"/>
          </a:xfrm>
        </p:grpSpPr>
        <p:sp>
          <p:nvSpPr>
            <p:cNvPr id="5" name="TextBox 4"/>
            <p:cNvSpPr txBox="1"/>
            <p:nvPr/>
          </p:nvSpPr>
          <p:spPr>
            <a:xfrm>
              <a:off x="4440043" y="3247488"/>
              <a:ext cx="1399341" cy="584776"/>
            </a:xfrm>
            <a:prstGeom prst="rect">
              <a:avLst/>
            </a:prstGeom>
            <a:noFill/>
            <a:ln w="19050" cmpd="sng">
              <a:noFill/>
            </a:ln>
          </p:spPr>
          <p:txBody>
            <a:bodyPr wrap="none" rtlCol="0" anchor="ctr" anchorCtr="0">
              <a:spAutoFit/>
            </a:bodyPr>
            <a:lstStyle/>
            <a:p>
              <a:r>
                <a:rPr lang="en-US" sz="3200" b="1" dirty="0" smtClean="0">
                  <a:solidFill>
                    <a:schemeClr val="accent1"/>
                  </a:solidFill>
                </a:rPr>
                <a:t>Mongo</a:t>
              </a:r>
              <a:endParaRPr lang="en-US" sz="3200" b="1" dirty="0">
                <a:solidFill>
                  <a:schemeClr val="accent1"/>
                </a:solidFill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4343400" y="3124200"/>
              <a:ext cx="1555509" cy="914400"/>
            </a:xfrm>
            <a:prstGeom prst="roundRect">
              <a:avLst/>
            </a:prstGeom>
            <a:noFill/>
            <a:ln w="28575" cmpd="sng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981376" y="2480596"/>
            <a:ext cx="1555509" cy="914400"/>
            <a:chOff x="4343400" y="3124200"/>
            <a:chExt cx="1555509" cy="914400"/>
          </a:xfrm>
        </p:grpSpPr>
        <p:sp>
          <p:nvSpPr>
            <p:cNvPr id="15" name="TextBox 14"/>
            <p:cNvSpPr txBox="1"/>
            <p:nvPr/>
          </p:nvSpPr>
          <p:spPr>
            <a:xfrm>
              <a:off x="4485807" y="3247488"/>
              <a:ext cx="1315985" cy="584776"/>
            </a:xfrm>
            <a:prstGeom prst="rect">
              <a:avLst/>
            </a:prstGeom>
            <a:noFill/>
            <a:ln w="19050" cmpd="sng">
              <a:noFill/>
            </a:ln>
          </p:spPr>
          <p:txBody>
            <a:bodyPr wrap="none" rtlCol="0" anchor="ctr" anchorCtr="0">
              <a:spAutoFit/>
            </a:bodyPr>
            <a:lstStyle/>
            <a:p>
              <a:r>
                <a:rPr lang="en-US" sz="3200" b="1" dirty="0" smtClean="0">
                  <a:solidFill>
                    <a:schemeClr val="accent1"/>
                  </a:solidFill>
                </a:rPr>
                <a:t>Health</a:t>
              </a:r>
              <a:endParaRPr lang="en-US" sz="3200" b="1" dirty="0">
                <a:solidFill>
                  <a:schemeClr val="accent1"/>
                </a:solidFill>
              </a:endParaRP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4343400" y="3124200"/>
              <a:ext cx="1555509" cy="914400"/>
            </a:xfrm>
            <a:prstGeom prst="roundRect">
              <a:avLst/>
            </a:prstGeom>
            <a:noFill/>
            <a:ln w="28575" cmpd="sng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8" name="Straight Connector 17"/>
          <p:cNvCxnSpPr>
            <a:stCxn id="8" idx="3"/>
            <a:endCxn id="10" idx="0"/>
          </p:cNvCxnSpPr>
          <p:nvPr/>
        </p:nvCxnSpPr>
        <p:spPr>
          <a:xfrm>
            <a:off x="3241396" y="3158626"/>
            <a:ext cx="1533607" cy="1020990"/>
          </a:xfrm>
          <a:prstGeom prst="line">
            <a:avLst/>
          </a:prstGeom>
          <a:ln>
            <a:headEnd type="triangle" w="lg" len="med"/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8" idx="3"/>
            <a:endCxn id="9" idx="1"/>
          </p:cNvCxnSpPr>
          <p:nvPr/>
        </p:nvCxnSpPr>
        <p:spPr>
          <a:xfrm flipV="1">
            <a:off x="3241396" y="1562240"/>
            <a:ext cx="659529" cy="1596386"/>
          </a:xfrm>
          <a:prstGeom prst="line">
            <a:avLst/>
          </a:prstGeom>
          <a:ln>
            <a:headEnd type="triangle" w="lg" len="med"/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2" idx="3"/>
            <a:endCxn id="6" idx="1"/>
          </p:cNvCxnSpPr>
          <p:nvPr/>
        </p:nvCxnSpPr>
        <p:spPr>
          <a:xfrm>
            <a:off x="5649081" y="1448123"/>
            <a:ext cx="545278" cy="1709630"/>
          </a:xfrm>
          <a:prstGeom prst="line">
            <a:avLst/>
          </a:prstGeom>
          <a:ln>
            <a:headEnd type="triangle" w="lg" len="med"/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0" idx="0"/>
            <a:endCxn id="6" idx="1"/>
          </p:cNvCxnSpPr>
          <p:nvPr/>
        </p:nvCxnSpPr>
        <p:spPr>
          <a:xfrm flipV="1">
            <a:off x="4775003" y="3157753"/>
            <a:ext cx="1419356" cy="1021863"/>
          </a:xfrm>
          <a:prstGeom prst="line">
            <a:avLst/>
          </a:prstGeom>
          <a:ln>
            <a:headEnd type="triangle" w="lg" len="med"/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16" idx="3"/>
            <a:endCxn id="6" idx="1"/>
          </p:cNvCxnSpPr>
          <p:nvPr/>
        </p:nvCxnSpPr>
        <p:spPr>
          <a:xfrm>
            <a:off x="5536885" y="2937796"/>
            <a:ext cx="657474" cy="219957"/>
          </a:xfrm>
          <a:prstGeom prst="line">
            <a:avLst/>
          </a:prstGeom>
          <a:ln>
            <a:headEnd type="triangle" w="lg" len="med"/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6" idx="0"/>
            <a:endCxn id="9" idx="2"/>
          </p:cNvCxnSpPr>
          <p:nvPr/>
        </p:nvCxnSpPr>
        <p:spPr>
          <a:xfrm flipV="1">
            <a:off x="4759131" y="2019440"/>
            <a:ext cx="15872" cy="461156"/>
          </a:xfrm>
          <a:prstGeom prst="line">
            <a:avLst/>
          </a:prstGeom>
          <a:ln>
            <a:headEnd type="triangle" w="lg" len="med"/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8" idx="3"/>
            <a:endCxn id="16" idx="1"/>
          </p:cNvCxnSpPr>
          <p:nvPr/>
        </p:nvCxnSpPr>
        <p:spPr>
          <a:xfrm flipV="1">
            <a:off x="3241396" y="2937796"/>
            <a:ext cx="739980" cy="220830"/>
          </a:xfrm>
          <a:prstGeom prst="line">
            <a:avLst/>
          </a:prstGeom>
          <a:ln>
            <a:headEnd type="triangle" w="lg" len="med"/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16" idx="2"/>
            <a:endCxn id="10" idx="0"/>
          </p:cNvCxnSpPr>
          <p:nvPr/>
        </p:nvCxnSpPr>
        <p:spPr>
          <a:xfrm>
            <a:off x="4759131" y="3394996"/>
            <a:ext cx="15872" cy="784620"/>
          </a:xfrm>
          <a:prstGeom prst="line">
            <a:avLst/>
          </a:prstGeom>
          <a:ln>
            <a:headEnd type="triangle" w="lg" len="med"/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79989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2738</TotalTime>
  <Words>9</Words>
  <Application>Microsoft Macintosh PowerPoint</Application>
  <PresentationFormat>On-screen Show (4:3)</PresentationFormat>
  <Paragraphs>9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Philip Johnson</dc:creator>
  <cp:lastModifiedBy>Philip Johnson</cp:lastModifiedBy>
  <cp:revision>3</cp:revision>
  <dcterms:created xsi:type="dcterms:W3CDTF">2018-04-16T20:23:09Z</dcterms:created>
  <dcterms:modified xsi:type="dcterms:W3CDTF">2018-04-18T18:03:25Z</dcterms:modified>
</cp:coreProperties>
</file>