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C1A55-A853-46BA-B2CD-6CBC9FAE8B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0F6449-C8A1-4EEE-9A31-7F8122179C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3BD4B8-0E6E-4155-A86E-929AC5ACE43B}"/>
              </a:ext>
            </a:extLst>
          </p:cNvPr>
          <p:cNvSpPr>
            <a:spLocks noGrp="1"/>
          </p:cNvSpPr>
          <p:nvPr>
            <p:ph type="dt" sz="half" idx="10"/>
          </p:nvPr>
        </p:nvSpPr>
        <p:spPr/>
        <p:txBody>
          <a:bodyPr/>
          <a:lstStyle/>
          <a:p>
            <a:fld id="{01C370ED-7AEC-46C8-843B-5736DE8DC8E7}" type="datetimeFigureOut">
              <a:rPr lang="en-US" smtClean="0"/>
              <a:t>Sat 26.12.20</a:t>
            </a:fld>
            <a:endParaRPr lang="en-US"/>
          </a:p>
        </p:txBody>
      </p:sp>
      <p:sp>
        <p:nvSpPr>
          <p:cNvPr id="5" name="Footer Placeholder 4">
            <a:extLst>
              <a:ext uri="{FF2B5EF4-FFF2-40B4-BE49-F238E27FC236}">
                <a16:creationId xmlns:a16="http://schemas.microsoft.com/office/drawing/2014/main" id="{C490C270-7DFB-4560-B6B4-D15BE448C3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3F8530-DEFB-4A0A-8EFE-AA2685BBA5A6}"/>
              </a:ext>
            </a:extLst>
          </p:cNvPr>
          <p:cNvSpPr>
            <a:spLocks noGrp="1"/>
          </p:cNvSpPr>
          <p:nvPr>
            <p:ph type="sldNum" sz="quarter" idx="12"/>
          </p:nvPr>
        </p:nvSpPr>
        <p:spPr/>
        <p:txBody>
          <a:bodyPr/>
          <a:lstStyle/>
          <a:p>
            <a:fld id="{C74146E8-B418-4A9F-A2AB-C20A1E574650}" type="slidenum">
              <a:rPr lang="en-US" smtClean="0"/>
              <a:t>‹#›</a:t>
            </a:fld>
            <a:endParaRPr lang="en-US"/>
          </a:p>
        </p:txBody>
      </p:sp>
    </p:spTree>
    <p:extLst>
      <p:ext uri="{BB962C8B-B14F-4D97-AF65-F5344CB8AC3E}">
        <p14:creationId xmlns:p14="http://schemas.microsoft.com/office/powerpoint/2010/main" val="1836115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0CBC8-643D-497F-A0C0-D8DC8CF3E7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FC7294-BE23-4F1C-8F9E-C70C925A368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A00118-DBE7-43D6-9A4D-419B6E51FDD0}"/>
              </a:ext>
            </a:extLst>
          </p:cNvPr>
          <p:cNvSpPr>
            <a:spLocks noGrp="1"/>
          </p:cNvSpPr>
          <p:nvPr>
            <p:ph type="dt" sz="half" idx="10"/>
          </p:nvPr>
        </p:nvSpPr>
        <p:spPr/>
        <p:txBody>
          <a:bodyPr/>
          <a:lstStyle/>
          <a:p>
            <a:fld id="{01C370ED-7AEC-46C8-843B-5736DE8DC8E7}" type="datetimeFigureOut">
              <a:rPr lang="en-US" smtClean="0"/>
              <a:t>Sat 26.12.20</a:t>
            </a:fld>
            <a:endParaRPr lang="en-US"/>
          </a:p>
        </p:txBody>
      </p:sp>
      <p:sp>
        <p:nvSpPr>
          <p:cNvPr id="5" name="Footer Placeholder 4">
            <a:extLst>
              <a:ext uri="{FF2B5EF4-FFF2-40B4-BE49-F238E27FC236}">
                <a16:creationId xmlns:a16="http://schemas.microsoft.com/office/drawing/2014/main" id="{F06032A4-DBF6-4129-8B15-AEEE164957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ADBB0-9472-47E5-A30B-18754402F123}"/>
              </a:ext>
            </a:extLst>
          </p:cNvPr>
          <p:cNvSpPr>
            <a:spLocks noGrp="1"/>
          </p:cNvSpPr>
          <p:nvPr>
            <p:ph type="sldNum" sz="quarter" idx="12"/>
          </p:nvPr>
        </p:nvSpPr>
        <p:spPr/>
        <p:txBody>
          <a:bodyPr/>
          <a:lstStyle/>
          <a:p>
            <a:fld id="{C74146E8-B418-4A9F-A2AB-C20A1E574650}" type="slidenum">
              <a:rPr lang="en-US" smtClean="0"/>
              <a:t>‹#›</a:t>
            </a:fld>
            <a:endParaRPr lang="en-US"/>
          </a:p>
        </p:txBody>
      </p:sp>
    </p:spTree>
    <p:extLst>
      <p:ext uri="{BB962C8B-B14F-4D97-AF65-F5344CB8AC3E}">
        <p14:creationId xmlns:p14="http://schemas.microsoft.com/office/powerpoint/2010/main" val="3509825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930656-7AB8-4CA8-9822-B840326C45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28E0B9-B1A8-4F5C-BE69-6428A897A0D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CF5999-CAD0-4CC9-9940-91019AB0DADF}"/>
              </a:ext>
            </a:extLst>
          </p:cNvPr>
          <p:cNvSpPr>
            <a:spLocks noGrp="1"/>
          </p:cNvSpPr>
          <p:nvPr>
            <p:ph type="dt" sz="half" idx="10"/>
          </p:nvPr>
        </p:nvSpPr>
        <p:spPr/>
        <p:txBody>
          <a:bodyPr/>
          <a:lstStyle/>
          <a:p>
            <a:fld id="{01C370ED-7AEC-46C8-843B-5736DE8DC8E7}" type="datetimeFigureOut">
              <a:rPr lang="en-US" smtClean="0"/>
              <a:t>Sat 26.12.20</a:t>
            </a:fld>
            <a:endParaRPr lang="en-US"/>
          </a:p>
        </p:txBody>
      </p:sp>
      <p:sp>
        <p:nvSpPr>
          <p:cNvPr id="5" name="Footer Placeholder 4">
            <a:extLst>
              <a:ext uri="{FF2B5EF4-FFF2-40B4-BE49-F238E27FC236}">
                <a16:creationId xmlns:a16="http://schemas.microsoft.com/office/drawing/2014/main" id="{6783D116-CA47-4814-9C19-951E273C7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C471E8-EC24-44D0-BC30-BD2A12029E3F}"/>
              </a:ext>
            </a:extLst>
          </p:cNvPr>
          <p:cNvSpPr>
            <a:spLocks noGrp="1"/>
          </p:cNvSpPr>
          <p:nvPr>
            <p:ph type="sldNum" sz="quarter" idx="12"/>
          </p:nvPr>
        </p:nvSpPr>
        <p:spPr/>
        <p:txBody>
          <a:bodyPr/>
          <a:lstStyle/>
          <a:p>
            <a:fld id="{C74146E8-B418-4A9F-A2AB-C20A1E574650}" type="slidenum">
              <a:rPr lang="en-US" smtClean="0"/>
              <a:t>‹#›</a:t>
            </a:fld>
            <a:endParaRPr lang="en-US"/>
          </a:p>
        </p:txBody>
      </p:sp>
    </p:spTree>
    <p:extLst>
      <p:ext uri="{BB962C8B-B14F-4D97-AF65-F5344CB8AC3E}">
        <p14:creationId xmlns:p14="http://schemas.microsoft.com/office/powerpoint/2010/main" val="261761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F3713-C776-44DA-9165-D56B58D9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78DB6E-1959-4770-85FD-0A6A3A3F200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9C780A-F043-4D6D-92E0-9C75916262BD}"/>
              </a:ext>
            </a:extLst>
          </p:cNvPr>
          <p:cNvSpPr>
            <a:spLocks noGrp="1"/>
          </p:cNvSpPr>
          <p:nvPr>
            <p:ph type="dt" sz="half" idx="10"/>
          </p:nvPr>
        </p:nvSpPr>
        <p:spPr/>
        <p:txBody>
          <a:bodyPr/>
          <a:lstStyle/>
          <a:p>
            <a:fld id="{01C370ED-7AEC-46C8-843B-5736DE8DC8E7}" type="datetimeFigureOut">
              <a:rPr lang="en-US" smtClean="0"/>
              <a:t>Sat 26.12.20</a:t>
            </a:fld>
            <a:endParaRPr lang="en-US"/>
          </a:p>
        </p:txBody>
      </p:sp>
      <p:sp>
        <p:nvSpPr>
          <p:cNvPr id="5" name="Footer Placeholder 4">
            <a:extLst>
              <a:ext uri="{FF2B5EF4-FFF2-40B4-BE49-F238E27FC236}">
                <a16:creationId xmlns:a16="http://schemas.microsoft.com/office/drawing/2014/main" id="{FA7EC95C-B46E-4CC2-8A0F-EB9E9ED82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02947-3E5C-4540-AD2F-6069D05385E0}"/>
              </a:ext>
            </a:extLst>
          </p:cNvPr>
          <p:cNvSpPr>
            <a:spLocks noGrp="1"/>
          </p:cNvSpPr>
          <p:nvPr>
            <p:ph type="sldNum" sz="quarter" idx="12"/>
          </p:nvPr>
        </p:nvSpPr>
        <p:spPr/>
        <p:txBody>
          <a:bodyPr/>
          <a:lstStyle/>
          <a:p>
            <a:fld id="{C74146E8-B418-4A9F-A2AB-C20A1E574650}" type="slidenum">
              <a:rPr lang="en-US" smtClean="0"/>
              <a:t>‹#›</a:t>
            </a:fld>
            <a:endParaRPr lang="en-US"/>
          </a:p>
        </p:txBody>
      </p:sp>
    </p:spTree>
    <p:extLst>
      <p:ext uri="{BB962C8B-B14F-4D97-AF65-F5344CB8AC3E}">
        <p14:creationId xmlns:p14="http://schemas.microsoft.com/office/powerpoint/2010/main" val="3341712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2F14C-1A8F-4FFB-ACC9-B0366EFAA3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12EF2C-7CD5-4CB5-9CF9-622B840A3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6B669AD-7CFA-44CB-9463-0A14DAFAABAD}"/>
              </a:ext>
            </a:extLst>
          </p:cNvPr>
          <p:cNvSpPr>
            <a:spLocks noGrp="1"/>
          </p:cNvSpPr>
          <p:nvPr>
            <p:ph type="dt" sz="half" idx="10"/>
          </p:nvPr>
        </p:nvSpPr>
        <p:spPr/>
        <p:txBody>
          <a:bodyPr/>
          <a:lstStyle/>
          <a:p>
            <a:fld id="{01C370ED-7AEC-46C8-843B-5736DE8DC8E7}" type="datetimeFigureOut">
              <a:rPr lang="en-US" smtClean="0"/>
              <a:t>Sat 26.12.20</a:t>
            </a:fld>
            <a:endParaRPr lang="en-US"/>
          </a:p>
        </p:txBody>
      </p:sp>
      <p:sp>
        <p:nvSpPr>
          <p:cNvPr id="5" name="Footer Placeholder 4">
            <a:extLst>
              <a:ext uri="{FF2B5EF4-FFF2-40B4-BE49-F238E27FC236}">
                <a16:creationId xmlns:a16="http://schemas.microsoft.com/office/drawing/2014/main" id="{FE90ECCF-433E-49FC-826E-CAF3BE023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1A08AC-A032-48A8-BDD1-F361733B1046}"/>
              </a:ext>
            </a:extLst>
          </p:cNvPr>
          <p:cNvSpPr>
            <a:spLocks noGrp="1"/>
          </p:cNvSpPr>
          <p:nvPr>
            <p:ph type="sldNum" sz="quarter" idx="12"/>
          </p:nvPr>
        </p:nvSpPr>
        <p:spPr/>
        <p:txBody>
          <a:bodyPr/>
          <a:lstStyle/>
          <a:p>
            <a:fld id="{C74146E8-B418-4A9F-A2AB-C20A1E574650}" type="slidenum">
              <a:rPr lang="en-US" smtClean="0"/>
              <a:t>‹#›</a:t>
            </a:fld>
            <a:endParaRPr lang="en-US"/>
          </a:p>
        </p:txBody>
      </p:sp>
    </p:spTree>
    <p:extLst>
      <p:ext uri="{BB962C8B-B14F-4D97-AF65-F5344CB8AC3E}">
        <p14:creationId xmlns:p14="http://schemas.microsoft.com/office/powerpoint/2010/main" val="3818992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AF843-AE3C-42CD-82C6-33939B2F83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0AD231-AEF7-4198-A910-3428A0335C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498FC1-7950-4C8D-AC93-04C96E0B76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6C07A5-4D00-4719-A803-0D0EDBA53A2F}"/>
              </a:ext>
            </a:extLst>
          </p:cNvPr>
          <p:cNvSpPr>
            <a:spLocks noGrp="1"/>
          </p:cNvSpPr>
          <p:nvPr>
            <p:ph type="dt" sz="half" idx="10"/>
          </p:nvPr>
        </p:nvSpPr>
        <p:spPr/>
        <p:txBody>
          <a:bodyPr/>
          <a:lstStyle/>
          <a:p>
            <a:fld id="{01C370ED-7AEC-46C8-843B-5736DE8DC8E7}" type="datetimeFigureOut">
              <a:rPr lang="en-US" smtClean="0"/>
              <a:t>Sat 26.12.20</a:t>
            </a:fld>
            <a:endParaRPr lang="en-US"/>
          </a:p>
        </p:txBody>
      </p:sp>
      <p:sp>
        <p:nvSpPr>
          <p:cNvPr id="6" name="Footer Placeholder 5">
            <a:extLst>
              <a:ext uri="{FF2B5EF4-FFF2-40B4-BE49-F238E27FC236}">
                <a16:creationId xmlns:a16="http://schemas.microsoft.com/office/drawing/2014/main" id="{33F74B6F-27B4-4588-BD1F-FEE9E2D983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BCE885-D715-444D-AEF5-25372C3A6C5A}"/>
              </a:ext>
            </a:extLst>
          </p:cNvPr>
          <p:cNvSpPr>
            <a:spLocks noGrp="1"/>
          </p:cNvSpPr>
          <p:nvPr>
            <p:ph type="sldNum" sz="quarter" idx="12"/>
          </p:nvPr>
        </p:nvSpPr>
        <p:spPr/>
        <p:txBody>
          <a:bodyPr/>
          <a:lstStyle/>
          <a:p>
            <a:fld id="{C74146E8-B418-4A9F-A2AB-C20A1E574650}" type="slidenum">
              <a:rPr lang="en-US" smtClean="0"/>
              <a:t>‹#›</a:t>
            </a:fld>
            <a:endParaRPr lang="en-US"/>
          </a:p>
        </p:txBody>
      </p:sp>
    </p:spTree>
    <p:extLst>
      <p:ext uri="{BB962C8B-B14F-4D97-AF65-F5344CB8AC3E}">
        <p14:creationId xmlns:p14="http://schemas.microsoft.com/office/powerpoint/2010/main" val="2465654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03C38-0E2E-4A68-BEF3-ECAB7841B4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EC1E7-2102-473B-A4A9-4489744FB1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6D0554-A173-4E10-98BC-CBCD576594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B04858-A514-41C6-8220-08E0FD96CC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C37DFC-F316-4661-837C-78CADC32089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D9DB1A-51EF-4271-8B9B-0A0A5132ED3F}"/>
              </a:ext>
            </a:extLst>
          </p:cNvPr>
          <p:cNvSpPr>
            <a:spLocks noGrp="1"/>
          </p:cNvSpPr>
          <p:nvPr>
            <p:ph type="dt" sz="half" idx="10"/>
          </p:nvPr>
        </p:nvSpPr>
        <p:spPr/>
        <p:txBody>
          <a:bodyPr/>
          <a:lstStyle/>
          <a:p>
            <a:fld id="{01C370ED-7AEC-46C8-843B-5736DE8DC8E7}" type="datetimeFigureOut">
              <a:rPr lang="en-US" smtClean="0"/>
              <a:t>Sat 26.12.20</a:t>
            </a:fld>
            <a:endParaRPr lang="en-US"/>
          </a:p>
        </p:txBody>
      </p:sp>
      <p:sp>
        <p:nvSpPr>
          <p:cNvPr id="8" name="Footer Placeholder 7">
            <a:extLst>
              <a:ext uri="{FF2B5EF4-FFF2-40B4-BE49-F238E27FC236}">
                <a16:creationId xmlns:a16="http://schemas.microsoft.com/office/drawing/2014/main" id="{3ED19C55-6D26-49CA-AEFF-523097253D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B3962E-F663-4DDD-B085-840EB59E17F3}"/>
              </a:ext>
            </a:extLst>
          </p:cNvPr>
          <p:cNvSpPr>
            <a:spLocks noGrp="1"/>
          </p:cNvSpPr>
          <p:nvPr>
            <p:ph type="sldNum" sz="quarter" idx="12"/>
          </p:nvPr>
        </p:nvSpPr>
        <p:spPr/>
        <p:txBody>
          <a:bodyPr/>
          <a:lstStyle/>
          <a:p>
            <a:fld id="{C74146E8-B418-4A9F-A2AB-C20A1E574650}" type="slidenum">
              <a:rPr lang="en-US" smtClean="0"/>
              <a:t>‹#›</a:t>
            </a:fld>
            <a:endParaRPr lang="en-US"/>
          </a:p>
        </p:txBody>
      </p:sp>
    </p:spTree>
    <p:extLst>
      <p:ext uri="{BB962C8B-B14F-4D97-AF65-F5344CB8AC3E}">
        <p14:creationId xmlns:p14="http://schemas.microsoft.com/office/powerpoint/2010/main" val="2425359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9F0B9-467B-4AE2-A651-37FE980C4D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B10772-63D3-4DE7-BA1F-1AB1D382B4A8}"/>
              </a:ext>
            </a:extLst>
          </p:cNvPr>
          <p:cNvSpPr>
            <a:spLocks noGrp="1"/>
          </p:cNvSpPr>
          <p:nvPr>
            <p:ph type="dt" sz="half" idx="10"/>
          </p:nvPr>
        </p:nvSpPr>
        <p:spPr/>
        <p:txBody>
          <a:bodyPr/>
          <a:lstStyle/>
          <a:p>
            <a:fld id="{01C370ED-7AEC-46C8-843B-5736DE8DC8E7}" type="datetimeFigureOut">
              <a:rPr lang="en-US" smtClean="0"/>
              <a:t>Sat 26.12.20</a:t>
            </a:fld>
            <a:endParaRPr lang="en-US"/>
          </a:p>
        </p:txBody>
      </p:sp>
      <p:sp>
        <p:nvSpPr>
          <p:cNvPr id="4" name="Footer Placeholder 3">
            <a:extLst>
              <a:ext uri="{FF2B5EF4-FFF2-40B4-BE49-F238E27FC236}">
                <a16:creationId xmlns:a16="http://schemas.microsoft.com/office/drawing/2014/main" id="{7F4E0B5B-21FF-48A5-B602-16AB35542C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DDC4B3-4E50-458B-9F36-818C7F3486AD}"/>
              </a:ext>
            </a:extLst>
          </p:cNvPr>
          <p:cNvSpPr>
            <a:spLocks noGrp="1"/>
          </p:cNvSpPr>
          <p:nvPr>
            <p:ph type="sldNum" sz="quarter" idx="12"/>
          </p:nvPr>
        </p:nvSpPr>
        <p:spPr/>
        <p:txBody>
          <a:bodyPr/>
          <a:lstStyle/>
          <a:p>
            <a:fld id="{C74146E8-B418-4A9F-A2AB-C20A1E574650}" type="slidenum">
              <a:rPr lang="en-US" smtClean="0"/>
              <a:t>‹#›</a:t>
            </a:fld>
            <a:endParaRPr lang="en-US"/>
          </a:p>
        </p:txBody>
      </p:sp>
    </p:spTree>
    <p:extLst>
      <p:ext uri="{BB962C8B-B14F-4D97-AF65-F5344CB8AC3E}">
        <p14:creationId xmlns:p14="http://schemas.microsoft.com/office/powerpoint/2010/main" val="3810761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41FE63-3832-4B0A-8DBC-E95BDF61BD03}"/>
              </a:ext>
            </a:extLst>
          </p:cNvPr>
          <p:cNvSpPr>
            <a:spLocks noGrp="1"/>
          </p:cNvSpPr>
          <p:nvPr>
            <p:ph type="dt" sz="half" idx="10"/>
          </p:nvPr>
        </p:nvSpPr>
        <p:spPr/>
        <p:txBody>
          <a:bodyPr/>
          <a:lstStyle/>
          <a:p>
            <a:fld id="{01C370ED-7AEC-46C8-843B-5736DE8DC8E7}" type="datetimeFigureOut">
              <a:rPr lang="en-US" smtClean="0"/>
              <a:t>Sat 26.12.20</a:t>
            </a:fld>
            <a:endParaRPr lang="en-US"/>
          </a:p>
        </p:txBody>
      </p:sp>
      <p:sp>
        <p:nvSpPr>
          <p:cNvPr id="3" name="Footer Placeholder 2">
            <a:extLst>
              <a:ext uri="{FF2B5EF4-FFF2-40B4-BE49-F238E27FC236}">
                <a16:creationId xmlns:a16="http://schemas.microsoft.com/office/drawing/2014/main" id="{0883B3C4-225E-4845-ABD3-567A918200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9970B5-265E-4961-836D-ADB6CAA98D0F}"/>
              </a:ext>
            </a:extLst>
          </p:cNvPr>
          <p:cNvSpPr>
            <a:spLocks noGrp="1"/>
          </p:cNvSpPr>
          <p:nvPr>
            <p:ph type="sldNum" sz="quarter" idx="12"/>
          </p:nvPr>
        </p:nvSpPr>
        <p:spPr/>
        <p:txBody>
          <a:bodyPr/>
          <a:lstStyle/>
          <a:p>
            <a:fld id="{C74146E8-B418-4A9F-A2AB-C20A1E574650}" type="slidenum">
              <a:rPr lang="en-US" smtClean="0"/>
              <a:t>‹#›</a:t>
            </a:fld>
            <a:endParaRPr lang="en-US"/>
          </a:p>
        </p:txBody>
      </p:sp>
    </p:spTree>
    <p:extLst>
      <p:ext uri="{BB962C8B-B14F-4D97-AF65-F5344CB8AC3E}">
        <p14:creationId xmlns:p14="http://schemas.microsoft.com/office/powerpoint/2010/main" val="1867751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A2ACE-3FE3-4594-AB78-63887AD4FF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29E131-FBCB-4BDE-9F28-03BCAAB1C7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7F7991-99CA-4C45-ACA0-5B05CFD1DA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C91CD4-4342-4DB5-B44C-E158CCE7C34C}"/>
              </a:ext>
            </a:extLst>
          </p:cNvPr>
          <p:cNvSpPr>
            <a:spLocks noGrp="1"/>
          </p:cNvSpPr>
          <p:nvPr>
            <p:ph type="dt" sz="half" idx="10"/>
          </p:nvPr>
        </p:nvSpPr>
        <p:spPr/>
        <p:txBody>
          <a:bodyPr/>
          <a:lstStyle/>
          <a:p>
            <a:fld id="{01C370ED-7AEC-46C8-843B-5736DE8DC8E7}" type="datetimeFigureOut">
              <a:rPr lang="en-US" smtClean="0"/>
              <a:t>Sat 26.12.20</a:t>
            </a:fld>
            <a:endParaRPr lang="en-US"/>
          </a:p>
        </p:txBody>
      </p:sp>
      <p:sp>
        <p:nvSpPr>
          <p:cNvPr id="6" name="Footer Placeholder 5">
            <a:extLst>
              <a:ext uri="{FF2B5EF4-FFF2-40B4-BE49-F238E27FC236}">
                <a16:creationId xmlns:a16="http://schemas.microsoft.com/office/drawing/2014/main" id="{1DAAAB34-754A-4BFE-942E-A66828228F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D6B391-6FE3-4795-A85D-5B48C223092E}"/>
              </a:ext>
            </a:extLst>
          </p:cNvPr>
          <p:cNvSpPr>
            <a:spLocks noGrp="1"/>
          </p:cNvSpPr>
          <p:nvPr>
            <p:ph type="sldNum" sz="quarter" idx="12"/>
          </p:nvPr>
        </p:nvSpPr>
        <p:spPr/>
        <p:txBody>
          <a:bodyPr/>
          <a:lstStyle/>
          <a:p>
            <a:fld id="{C74146E8-B418-4A9F-A2AB-C20A1E574650}" type="slidenum">
              <a:rPr lang="en-US" smtClean="0"/>
              <a:t>‹#›</a:t>
            </a:fld>
            <a:endParaRPr lang="en-US"/>
          </a:p>
        </p:txBody>
      </p:sp>
    </p:spTree>
    <p:extLst>
      <p:ext uri="{BB962C8B-B14F-4D97-AF65-F5344CB8AC3E}">
        <p14:creationId xmlns:p14="http://schemas.microsoft.com/office/powerpoint/2010/main" val="2891645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8180F-AAC9-49D7-AAF2-97BCF6DDE9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44656B-66F9-459B-AA49-8CE568996B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F72B75-13D3-49D4-B0EF-99AA8B0DA5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8A36CC5-009F-44C3-8993-CB1CB890C5A3}"/>
              </a:ext>
            </a:extLst>
          </p:cNvPr>
          <p:cNvSpPr>
            <a:spLocks noGrp="1"/>
          </p:cNvSpPr>
          <p:nvPr>
            <p:ph type="dt" sz="half" idx="10"/>
          </p:nvPr>
        </p:nvSpPr>
        <p:spPr/>
        <p:txBody>
          <a:bodyPr/>
          <a:lstStyle/>
          <a:p>
            <a:fld id="{01C370ED-7AEC-46C8-843B-5736DE8DC8E7}" type="datetimeFigureOut">
              <a:rPr lang="en-US" smtClean="0"/>
              <a:t>Sat 26.12.20</a:t>
            </a:fld>
            <a:endParaRPr lang="en-US"/>
          </a:p>
        </p:txBody>
      </p:sp>
      <p:sp>
        <p:nvSpPr>
          <p:cNvPr id="6" name="Footer Placeholder 5">
            <a:extLst>
              <a:ext uri="{FF2B5EF4-FFF2-40B4-BE49-F238E27FC236}">
                <a16:creationId xmlns:a16="http://schemas.microsoft.com/office/drawing/2014/main" id="{B0A35C90-05DC-4456-8676-F2B830187A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21DE75-DBD4-4EAC-877D-92E02CC1ABA8}"/>
              </a:ext>
            </a:extLst>
          </p:cNvPr>
          <p:cNvSpPr>
            <a:spLocks noGrp="1"/>
          </p:cNvSpPr>
          <p:nvPr>
            <p:ph type="sldNum" sz="quarter" idx="12"/>
          </p:nvPr>
        </p:nvSpPr>
        <p:spPr/>
        <p:txBody>
          <a:bodyPr/>
          <a:lstStyle/>
          <a:p>
            <a:fld id="{C74146E8-B418-4A9F-A2AB-C20A1E574650}" type="slidenum">
              <a:rPr lang="en-US" smtClean="0"/>
              <a:t>‹#›</a:t>
            </a:fld>
            <a:endParaRPr lang="en-US"/>
          </a:p>
        </p:txBody>
      </p:sp>
    </p:spTree>
    <p:extLst>
      <p:ext uri="{BB962C8B-B14F-4D97-AF65-F5344CB8AC3E}">
        <p14:creationId xmlns:p14="http://schemas.microsoft.com/office/powerpoint/2010/main" val="890287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3EEB29-2BE0-47F0-86EC-3072CA2480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1EF6A3-5781-4882-BCE0-643A67AA69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9095BF-6D89-4471-911B-61E5A5EA13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C370ED-7AEC-46C8-843B-5736DE8DC8E7}" type="datetimeFigureOut">
              <a:rPr lang="en-US" smtClean="0"/>
              <a:t>Sat 26.12.20</a:t>
            </a:fld>
            <a:endParaRPr lang="en-US"/>
          </a:p>
        </p:txBody>
      </p:sp>
      <p:sp>
        <p:nvSpPr>
          <p:cNvPr id="5" name="Footer Placeholder 4">
            <a:extLst>
              <a:ext uri="{FF2B5EF4-FFF2-40B4-BE49-F238E27FC236}">
                <a16:creationId xmlns:a16="http://schemas.microsoft.com/office/drawing/2014/main" id="{81971FF1-DC26-4CCA-86D4-95AAA4158A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C1AE01-8C6D-4638-9B7A-727AF7CBFC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4146E8-B418-4A9F-A2AB-C20A1E574650}" type="slidenum">
              <a:rPr lang="en-US" smtClean="0"/>
              <a:t>‹#›</a:t>
            </a:fld>
            <a:endParaRPr lang="en-US"/>
          </a:p>
        </p:txBody>
      </p:sp>
    </p:spTree>
    <p:extLst>
      <p:ext uri="{BB962C8B-B14F-4D97-AF65-F5344CB8AC3E}">
        <p14:creationId xmlns:p14="http://schemas.microsoft.com/office/powerpoint/2010/main" val="1687186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881851-1D4E-4B24-A17D-ED862299E3DC}"/>
              </a:ext>
            </a:extLst>
          </p:cNvPr>
          <p:cNvSpPr/>
          <p:nvPr/>
        </p:nvSpPr>
        <p:spPr>
          <a:xfrm>
            <a:off x="500129" y="209281"/>
            <a:ext cx="11191741" cy="64394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Rectangle 4">
            <a:extLst>
              <a:ext uri="{FF2B5EF4-FFF2-40B4-BE49-F238E27FC236}">
                <a16:creationId xmlns:a16="http://schemas.microsoft.com/office/drawing/2014/main" id="{A94E04AD-FC1A-4FDD-BE25-5D9A8EFF7308}"/>
              </a:ext>
            </a:extLst>
          </p:cNvPr>
          <p:cNvSpPr/>
          <p:nvPr/>
        </p:nvSpPr>
        <p:spPr>
          <a:xfrm>
            <a:off x="2562896" y="1687132"/>
            <a:ext cx="696747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spc="600" dirty="0">
                <a:solidFill>
                  <a:srgbClr val="FF0000"/>
                </a:solidFill>
                <a:latin typeface="Impact" panose="020B0806030902050204" pitchFamily="34" charset="0"/>
              </a:rPr>
              <a:t>NAME OF WEBSITE</a:t>
            </a:r>
          </a:p>
        </p:txBody>
      </p:sp>
      <p:sp>
        <p:nvSpPr>
          <p:cNvPr id="6" name="Rectangle 5">
            <a:extLst>
              <a:ext uri="{FF2B5EF4-FFF2-40B4-BE49-F238E27FC236}">
                <a16:creationId xmlns:a16="http://schemas.microsoft.com/office/drawing/2014/main" id="{EB63A3C3-42C7-463B-AB73-1B47BA426777}"/>
              </a:ext>
            </a:extLst>
          </p:cNvPr>
          <p:cNvSpPr/>
          <p:nvPr/>
        </p:nvSpPr>
        <p:spPr>
          <a:xfrm>
            <a:off x="3384996" y="2717444"/>
            <a:ext cx="5422005" cy="34773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pc="600" dirty="0">
                <a:solidFill>
                  <a:srgbClr val="FF0000"/>
                </a:solidFill>
                <a:latin typeface="Bahnschrift" panose="020B0502040204020203" pitchFamily="34" charset="0"/>
              </a:rPr>
              <a:t>SEARCH</a:t>
            </a:r>
          </a:p>
        </p:txBody>
      </p:sp>
      <p:sp>
        <p:nvSpPr>
          <p:cNvPr id="8" name="Rectangle 7">
            <a:extLst>
              <a:ext uri="{FF2B5EF4-FFF2-40B4-BE49-F238E27FC236}">
                <a16:creationId xmlns:a16="http://schemas.microsoft.com/office/drawing/2014/main" id="{B9AA3986-F46A-40AE-AF20-9B0EDE5EA588}"/>
              </a:ext>
            </a:extLst>
          </p:cNvPr>
          <p:cNvSpPr/>
          <p:nvPr/>
        </p:nvSpPr>
        <p:spPr>
          <a:xfrm>
            <a:off x="704045" y="4481847"/>
            <a:ext cx="1365161" cy="1416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LANGUAGE2</a:t>
            </a:r>
          </a:p>
        </p:txBody>
      </p:sp>
      <p:sp>
        <p:nvSpPr>
          <p:cNvPr id="10" name="Rectangle: Rounded Corners 9">
            <a:extLst>
              <a:ext uri="{FF2B5EF4-FFF2-40B4-BE49-F238E27FC236}">
                <a16:creationId xmlns:a16="http://schemas.microsoft.com/office/drawing/2014/main" id="{D9079200-0029-4EEF-9EBB-DC756C2EF494}"/>
              </a:ext>
            </a:extLst>
          </p:cNvPr>
          <p:cNvSpPr/>
          <p:nvPr/>
        </p:nvSpPr>
        <p:spPr>
          <a:xfrm>
            <a:off x="5061397" y="4481848"/>
            <a:ext cx="1738647" cy="1416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LANGUAGE 1</a:t>
            </a:r>
          </a:p>
        </p:txBody>
      </p:sp>
      <p:sp>
        <p:nvSpPr>
          <p:cNvPr id="11" name="Rectangle 10">
            <a:extLst>
              <a:ext uri="{FF2B5EF4-FFF2-40B4-BE49-F238E27FC236}">
                <a16:creationId xmlns:a16="http://schemas.microsoft.com/office/drawing/2014/main" id="{66CD880E-8318-4BC0-85BF-DCEDC981E813}"/>
              </a:ext>
            </a:extLst>
          </p:cNvPr>
          <p:cNvSpPr/>
          <p:nvPr/>
        </p:nvSpPr>
        <p:spPr>
          <a:xfrm>
            <a:off x="9749308" y="4481846"/>
            <a:ext cx="1738647" cy="1416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LANGUAGE 3</a:t>
            </a:r>
          </a:p>
        </p:txBody>
      </p:sp>
      <p:sp>
        <p:nvSpPr>
          <p:cNvPr id="12" name="Rectangle: Rounded Corners 11">
            <a:extLst>
              <a:ext uri="{FF2B5EF4-FFF2-40B4-BE49-F238E27FC236}">
                <a16:creationId xmlns:a16="http://schemas.microsoft.com/office/drawing/2014/main" id="{0BB95C77-610C-4291-A4FD-44574727CC35}"/>
              </a:ext>
            </a:extLst>
          </p:cNvPr>
          <p:cNvSpPr/>
          <p:nvPr/>
        </p:nvSpPr>
        <p:spPr>
          <a:xfrm>
            <a:off x="3232597" y="965916"/>
            <a:ext cx="5228823" cy="4893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spc="600" dirty="0">
                <a:solidFill>
                  <a:schemeClr val="tx1"/>
                </a:solidFill>
              </a:rPr>
              <a:t>IMAGE</a:t>
            </a:r>
          </a:p>
        </p:txBody>
      </p:sp>
      <p:sp>
        <p:nvSpPr>
          <p:cNvPr id="13" name="Rectangle: Rounded Corners 12">
            <a:extLst>
              <a:ext uri="{FF2B5EF4-FFF2-40B4-BE49-F238E27FC236}">
                <a16:creationId xmlns:a16="http://schemas.microsoft.com/office/drawing/2014/main" id="{3BAF0C2D-BFE9-4947-A5F0-2C55424E6F96}"/>
              </a:ext>
            </a:extLst>
          </p:cNvPr>
          <p:cNvSpPr/>
          <p:nvPr/>
        </p:nvSpPr>
        <p:spPr>
          <a:xfrm>
            <a:off x="1262130" y="1683911"/>
            <a:ext cx="978794" cy="914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LOGO</a:t>
            </a:r>
          </a:p>
        </p:txBody>
      </p:sp>
      <p:sp>
        <p:nvSpPr>
          <p:cNvPr id="15" name="Rectangle: Rounded Corners 14">
            <a:extLst>
              <a:ext uri="{FF2B5EF4-FFF2-40B4-BE49-F238E27FC236}">
                <a16:creationId xmlns:a16="http://schemas.microsoft.com/office/drawing/2014/main" id="{9748B23B-8483-4FDD-86CA-41E752F16EFD}"/>
              </a:ext>
            </a:extLst>
          </p:cNvPr>
          <p:cNvSpPr/>
          <p:nvPr/>
        </p:nvSpPr>
        <p:spPr>
          <a:xfrm>
            <a:off x="4237148" y="6280017"/>
            <a:ext cx="3219719" cy="1416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pc="600" dirty="0">
                <a:solidFill>
                  <a:schemeClr val="tx1"/>
                </a:solidFill>
              </a:rPr>
              <a:t>COPYRIGHT 2020</a:t>
            </a:r>
          </a:p>
        </p:txBody>
      </p:sp>
    </p:spTree>
    <p:extLst>
      <p:ext uri="{BB962C8B-B14F-4D97-AF65-F5344CB8AC3E}">
        <p14:creationId xmlns:p14="http://schemas.microsoft.com/office/powerpoint/2010/main" val="234027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6A0238-EF7B-4D18-B7A1-FC74E50D6487}"/>
              </a:ext>
            </a:extLst>
          </p:cNvPr>
          <p:cNvSpPr/>
          <p:nvPr/>
        </p:nvSpPr>
        <p:spPr>
          <a:xfrm>
            <a:off x="1532237" y="642550"/>
            <a:ext cx="8872151" cy="62154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769D2D6-64AA-4292-A215-DAE0EACEA7E3}"/>
              </a:ext>
            </a:extLst>
          </p:cNvPr>
          <p:cNvSpPr/>
          <p:nvPr/>
        </p:nvSpPr>
        <p:spPr>
          <a:xfrm>
            <a:off x="2248929" y="2310711"/>
            <a:ext cx="7438768" cy="8649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QUESTION AND ANSWER: </a:t>
            </a:r>
            <a:r>
              <a:rPr lang="en-US" sz="1400" dirty="0">
                <a:solidFill>
                  <a:schemeClr val="tx1"/>
                </a:solidFill>
              </a:rPr>
              <a:t>LOREM IPSUM DOLOR LOREM IPSUM DOLOR LOREM IPSUM DOLOR LOREM IPSUM DOLOR LOREM IPSUM DOLOR LOREM IPSUM DOLOR LOREM IPSUM DOLOR LOREM IPSUM DOLOR LOREM IPSUM DOLOR LOREM IPSUM DOLOR LOREM IPSUM DOLOR LOREM IPSUM DOLOR LOREM IPSUM DOLOR LOREM IPSUM DOLOR VIEW MORE……</a:t>
            </a:r>
          </a:p>
        </p:txBody>
      </p:sp>
      <p:sp>
        <p:nvSpPr>
          <p:cNvPr id="9" name="Rectangle 8">
            <a:extLst>
              <a:ext uri="{FF2B5EF4-FFF2-40B4-BE49-F238E27FC236}">
                <a16:creationId xmlns:a16="http://schemas.microsoft.com/office/drawing/2014/main" id="{A3884EA8-CE5E-49EB-8EC8-04EEAEEA2904}"/>
              </a:ext>
            </a:extLst>
          </p:cNvPr>
          <p:cNvSpPr/>
          <p:nvPr/>
        </p:nvSpPr>
        <p:spPr>
          <a:xfrm>
            <a:off x="2248929" y="3750275"/>
            <a:ext cx="7500551" cy="8649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QUESTION AND ANSWER: </a:t>
            </a:r>
            <a:r>
              <a:rPr lang="en-US" sz="1400" dirty="0">
                <a:solidFill>
                  <a:schemeClr val="tx1"/>
                </a:solidFill>
              </a:rPr>
              <a:t>LOREM IPSUM DOLOR LOREM IPSUM DOLOR LOREM IPSUM DOLOR LOREM IPSUM DOLOR LOREM IPSUM DOLOR LOREM IPSUM DOLOR LOREM IPSUM DOLOR LOREM IPSUM DOLOR LOREM IPSUM DOLOR LOREM IPSUM DOLOR LOREM IPSUM DOLOR LOREM IPSUM DOLOR LOREM IPSUM DOLOR LOREM IPSUM DOLOR VIEW MORE……</a:t>
            </a:r>
          </a:p>
        </p:txBody>
      </p:sp>
      <p:sp>
        <p:nvSpPr>
          <p:cNvPr id="10" name="Rectangle 9">
            <a:extLst>
              <a:ext uri="{FF2B5EF4-FFF2-40B4-BE49-F238E27FC236}">
                <a16:creationId xmlns:a16="http://schemas.microsoft.com/office/drawing/2014/main" id="{0D42FB7E-3BE1-4333-841E-C46A2CF0C1B7}"/>
              </a:ext>
            </a:extLst>
          </p:cNvPr>
          <p:cNvSpPr/>
          <p:nvPr/>
        </p:nvSpPr>
        <p:spPr>
          <a:xfrm>
            <a:off x="2248929" y="5066271"/>
            <a:ext cx="7438768" cy="10935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QUESTION AND ANSWER: LOREM IPSUM DO</a:t>
            </a:r>
            <a:r>
              <a:rPr lang="en-US" sz="1400" b="1" dirty="0">
                <a:solidFill>
                  <a:schemeClr val="tx1"/>
                </a:solidFill>
              </a:rPr>
              <a:t>QUESTION AND ANSWER: </a:t>
            </a:r>
            <a:r>
              <a:rPr lang="en-US" sz="1400" dirty="0">
                <a:solidFill>
                  <a:schemeClr val="tx1"/>
                </a:solidFill>
              </a:rPr>
              <a:t>LOREM IPSUM DOLOR LOREM IPSUM DOLOR LOREM IPSUM DOLOR LOREM IPSUM DOLOR LOREM IPSUM DOLOR LOREM IPSUM DOLOR LOREM IPSUM DOLOR LOREM IPSUM DOLOR LOREM IPSUM DOLOR LOREM IPSUM DOLOR LOREM IPSUM DOLOR LOREM IPSUM DOLOR LOREM IPSUM DOLOR LOREM IPSUM DOLOR VIEW MORE……</a:t>
            </a:r>
          </a:p>
        </p:txBody>
      </p:sp>
      <p:sp>
        <p:nvSpPr>
          <p:cNvPr id="11" name="Rectangle: Rounded Corners 10">
            <a:extLst>
              <a:ext uri="{FF2B5EF4-FFF2-40B4-BE49-F238E27FC236}">
                <a16:creationId xmlns:a16="http://schemas.microsoft.com/office/drawing/2014/main" id="{19D6702D-4674-45F2-BC00-7210912D52F2}"/>
              </a:ext>
            </a:extLst>
          </p:cNvPr>
          <p:cNvSpPr/>
          <p:nvPr/>
        </p:nvSpPr>
        <p:spPr>
          <a:xfrm>
            <a:off x="3587578" y="698157"/>
            <a:ext cx="4053016" cy="43248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pc="300" dirty="0">
                <a:solidFill>
                  <a:srgbClr val="FF0000"/>
                </a:solidFill>
                <a:latin typeface="Impact" panose="020B0806030902050204" pitchFamily="34" charset="0"/>
              </a:rPr>
              <a:t>NAME OF WEBSITE</a:t>
            </a:r>
          </a:p>
        </p:txBody>
      </p:sp>
      <p:sp>
        <p:nvSpPr>
          <p:cNvPr id="12" name="Rectangle 11">
            <a:extLst>
              <a:ext uri="{FF2B5EF4-FFF2-40B4-BE49-F238E27FC236}">
                <a16:creationId xmlns:a16="http://schemas.microsoft.com/office/drawing/2014/main" id="{7353066F-356B-46ED-B141-258B1E95CDD9}"/>
              </a:ext>
            </a:extLst>
          </p:cNvPr>
          <p:cNvSpPr/>
          <p:nvPr/>
        </p:nvSpPr>
        <p:spPr>
          <a:xfrm>
            <a:off x="1952368" y="1421027"/>
            <a:ext cx="8031891" cy="3150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SEARCH RESULT FOR: LOREM IPUSUM DOLOR</a:t>
            </a:r>
          </a:p>
        </p:txBody>
      </p:sp>
      <p:sp>
        <p:nvSpPr>
          <p:cNvPr id="13" name="Rectangle 12">
            <a:extLst>
              <a:ext uri="{FF2B5EF4-FFF2-40B4-BE49-F238E27FC236}">
                <a16:creationId xmlns:a16="http://schemas.microsoft.com/office/drawing/2014/main" id="{687682F3-EE3D-4712-AE11-66DD8BD5DBA1}"/>
              </a:ext>
            </a:extLst>
          </p:cNvPr>
          <p:cNvSpPr/>
          <p:nvPr/>
        </p:nvSpPr>
        <p:spPr>
          <a:xfrm>
            <a:off x="9069859" y="2940908"/>
            <a:ext cx="617838" cy="2347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i="1" dirty="0">
                <a:solidFill>
                  <a:schemeClr val="tx1"/>
                </a:solidFill>
              </a:rPr>
              <a:t>1 OF 3</a:t>
            </a:r>
          </a:p>
        </p:txBody>
      </p:sp>
      <p:sp>
        <p:nvSpPr>
          <p:cNvPr id="14" name="Rectangle 13">
            <a:extLst>
              <a:ext uri="{FF2B5EF4-FFF2-40B4-BE49-F238E27FC236}">
                <a16:creationId xmlns:a16="http://schemas.microsoft.com/office/drawing/2014/main" id="{DECFEA80-9E66-425C-BE75-A4F9EEB9075D}"/>
              </a:ext>
            </a:extLst>
          </p:cNvPr>
          <p:cNvSpPr/>
          <p:nvPr/>
        </p:nvSpPr>
        <p:spPr>
          <a:xfrm>
            <a:off x="9069858" y="4368115"/>
            <a:ext cx="679621" cy="2162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tx1"/>
                </a:solidFill>
              </a:rPr>
              <a:t>2 OF 3</a:t>
            </a:r>
          </a:p>
        </p:txBody>
      </p:sp>
      <p:sp>
        <p:nvSpPr>
          <p:cNvPr id="15" name="Rectangle 14">
            <a:extLst>
              <a:ext uri="{FF2B5EF4-FFF2-40B4-BE49-F238E27FC236}">
                <a16:creationId xmlns:a16="http://schemas.microsoft.com/office/drawing/2014/main" id="{875F9295-3CA3-4F81-8386-A5588835A9BE}"/>
              </a:ext>
            </a:extLst>
          </p:cNvPr>
          <p:cNvSpPr/>
          <p:nvPr/>
        </p:nvSpPr>
        <p:spPr>
          <a:xfrm>
            <a:off x="9094573" y="5955957"/>
            <a:ext cx="593124" cy="2038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tx1"/>
                </a:solidFill>
              </a:rPr>
              <a:t>3 OF 3</a:t>
            </a:r>
          </a:p>
        </p:txBody>
      </p:sp>
      <p:sp>
        <p:nvSpPr>
          <p:cNvPr id="16" name="Rectangle: Rounded Corners 15">
            <a:extLst>
              <a:ext uri="{FF2B5EF4-FFF2-40B4-BE49-F238E27FC236}">
                <a16:creationId xmlns:a16="http://schemas.microsoft.com/office/drawing/2014/main" id="{CD1E8CE1-4993-4D2D-AA3E-51CBA03B4F40}"/>
              </a:ext>
            </a:extLst>
          </p:cNvPr>
          <p:cNvSpPr/>
          <p:nvPr/>
        </p:nvSpPr>
        <p:spPr>
          <a:xfrm>
            <a:off x="4324864" y="6629403"/>
            <a:ext cx="3076833" cy="16063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pc="600" dirty="0">
                <a:solidFill>
                  <a:schemeClr val="tx1"/>
                </a:solidFill>
              </a:rPr>
              <a:t>COPYRIGHT 2020</a:t>
            </a:r>
          </a:p>
        </p:txBody>
      </p:sp>
    </p:spTree>
    <p:extLst>
      <p:ext uri="{BB962C8B-B14F-4D97-AF65-F5344CB8AC3E}">
        <p14:creationId xmlns:p14="http://schemas.microsoft.com/office/powerpoint/2010/main" val="3933533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78048B-0E85-40F7-8885-F8214DE88FAA}"/>
              </a:ext>
            </a:extLst>
          </p:cNvPr>
          <p:cNvSpPr txBox="1"/>
          <p:nvPr/>
        </p:nvSpPr>
        <p:spPr>
          <a:xfrm>
            <a:off x="1272746" y="963827"/>
            <a:ext cx="9354065" cy="4154984"/>
          </a:xfrm>
          <a:prstGeom prst="rect">
            <a:avLst/>
          </a:prstGeom>
          <a:noFill/>
        </p:spPr>
        <p:txBody>
          <a:bodyPr wrap="square" rtlCol="0">
            <a:spAutoFit/>
          </a:bodyPr>
          <a:lstStyle/>
          <a:p>
            <a:r>
              <a:rPr lang="en-US" dirty="0"/>
              <a:t>QUESTION : </a:t>
            </a:r>
            <a:r>
              <a:rPr lang="en-US" sz="1400" dirty="0"/>
              <a:t>LOREM IPSUM DOLOR LOREM IPSUM DOLOR LOREM IPSUM DOLOR LOREM IPSUM DOLOR LOREM </a:t>
            </a:r>
            <a:r>
              <a:rPr lang="en-US" sz="1400" dirty="0" err="1"/>
              <a:t>LOREM</a:t>
            </a:r>
            <a:r>
              <a:rPr lang="en-US" sz="1400" dirty="0"/>
              <a:t> IPSUM DOLOR LOREM IPSUM DOLOR LOREM IPSUM DOLOR LOREM IPSUM DOLOR LOREM IPSUM DOLOR LOREM IPSUM DOLOR LOREM IPSUM DOLOR LOREM IPSUM DOLOR LOREM IPSUM DOLOR LOREM IPSUM DOLOR LOREM IPSUM DOLOR LOREM IPSUM DOLOR LOREM IPSUM DOLOR LOREM IPSUM DOLOR </a:t>
            </a:r>
          </a:p>
          <a:p>
            <a:endParaRPr lang="en-US" dirty="0"/>
          </a:p>
          <a:p>
            <a:endParaRPr lang="en-US" dirty="0"/>
          </a:p>
          <a:p>
            <a:endParaRPr lang="en-US" dirty="0"/>
          </a:p>
          <a:p>
            <a:endParaRPr lang="en-US" dirty="0"/>
          </a:p>
          <a:p>
            <a:endParaRPr lang="en-US" dirty="0"/>
          </a:p>
          <a:p>
            <a:endParaRPr lang="en-US" dirty="0"/>
          </a:p>
          <a:p>
            <a:endParaRPr lang="en-US" dirty="0"/>
          </a:p>
          <a:p>
            <a:r>
              <a:rPr lang="en-US" dirty="0"/>
              <a:t>ANSWER : </a:t>
            </a:r>
            <a:r>
              <a:rPr lang="en-US" sz="1400" dirty="0"/>
              <a:t>IPSUM DOLOR LOREM IPSUM DOLOR LOREM IPSUM DOLOR LOREM IPSUM DOLOR LORLOREMEM IPSUM DOLOR LOREM IPSUM DOLOR LOREM IPSUM DOLOR LOREM IPSUM DOLOR LOREM IPSUM DOLOR LOREM IPSUM DOLOR LOREM IPSUM DOLOR LOREM IPSUM DOLOR LOREM IPSUM DOLOR LOREM IPSUM DOLOR LOREM IPSUM DOLOR LOREM IPSUM DOLOR LOREM IPSUM DOLOR LOREM IPSUM DOLOR LOREM </a:t>
            </a:r>
          </a:p>
          <a:p>
            <a:endParaRPr lang="en-US" dirty="0"/>
          </a:p>
        </p:txBody>
      </p:sp>
      <p:pic>
        <p:nvPicPr>
          <p:cNvPr id="4" name="Picture 3">
            <a:extLst>
              <a:ext uri="{FF2B5EF4-FFF2-40B4-BE49-F238E27FC236}">
                <a16:creationId xmlns:a16="http://schemas.microsoft.com/office/drawing/2014/main" id="{A7836383-7689-44EF-96C0-5872FDA41AFB}"/>
              </a:ext>
            </a:extLst>
          </p:cNvPr>
          <p:cNvPicPr>
            <a:picLocks noChangeAspect="1"/>
          </p:cNvPicPr>
          <p:nvPr/>
        </p:nvPicPr>
        <p:blipFill>
          <a:blip r:embed="rId2"/>
          <a:stretch>
            <a:fillRect/>
          </a:stretch>
        </p:blipFill>
        <p:spPr>
          <a:xfrm>
            <a:off x="2726291" y="1951672"/>
            <a:ext cx="2512974" cy="14773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Rounded Corners 4">
            <a:extLst>
              <a:ext uri="{FF2B5EF4-FFF2-40B4-BE49-F238E27FC236}">
                <a16:creationId xmlns:a16="http://schemas.microsoft.com/office/drawing/2014/main" id="{AC262591-E93F-4E9A-AF17-FEE3B1B03536}"/>
              </a:ext>
            </a:extLst>
          </p:cNvPr>
          <p:cNvSpPr/>
          <p:nvPr/>
        </p:nvSpPr>
        <p:spPr>
          <a:xfrm>
            <a:off x="2953265" y="160639"/>
            <a:ext cx="5276335" cy="6549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spc="300" dirty="0">
                <a:solidFill>
                  <a:srgbClr val="FF0000"/>
                </a:solidFill>
              </a:rPr>
              <a:t>Name of website</a:t>
            </a:r>
          </a:p>
        </p:txBody>
      </p:sp>
      <p:pic>
        <p:nvPicPr>
          <p:cNvPr id="6" name="Picture 5">
            <a:extLst>
              <a:ext uri="{FF2B5EF4-FFF2-40B4-BE49-F238E27FC236}">
                <a16:creationId xmlns:a16="http://schemas.microsoft.com/office/drawing/2014/main" id="{6424464B-70E1-4411-A890-9BCEECD63B21}"/>
              </a:ext>
            </a:extLst>
          </p:cNvPr>
          <p:cNvPicPr>
            <a:picLocks noChangeAspect="1"/>
          </p:cNvPicPr>
          <p:nvPr/>
        </p:nvPicPr>
        <p:blipFill>
          <a:blip r:embed="rId2"/>
          <a:stretch>
            <a:fillRect/>
          </a:stretch>
        </p:blipFill>
        <p:spPr>
          <a:xfrm>
            <a:off x="2466799" y="4991434"/>
            <a:ext cx="2512974" cy="14773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36016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303</Words>
  <Application>Microsoft Office PowerPoint</Application>
  <PresentationFormat>Widescreen</PresentationFormat>
  <Paragraphs>27</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Bahnschrift</vt:lpstr>
      <vt:lpstr>Calibri</vt:lpstr>
      <vt:lpstr>Calibri Light</vt:lpstr>
      <vt:lpstr>Impact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Japheth chukwu</dc:creator>
  <cp:lastModifiedBy>Japheth chukwu</cp:lastModifiedBy>
  <cp:revision>7</cp:revision>
  <dcterms:created xsi:type="dcterms:W3CDTF">2020-12-26T22:36:13Z</dcterms:created>
  <dcterms:modified xsi:type="dcterms:W3CDTF">2020-12-26T23:31:28Z</dcterms:modified>
</cp:coreProperties>
</file>