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C544AA8C-B001-423F-8945-D2037FB0F0AA}">
          <p14:sldIdLst>
            <p14:sldId id="256"/>
            <p14:sldId id="257"/>
            <p14:sldId id="258"/>
          </p14:sldIdLst>
        </p14:section>
        <p14:section name="Applicatie" id="{46805C93-4BC1-4F09-AAD0-58739C77F5A3}">
          <p14:sldIdLst>
            <p14:sldId id="259"/>
            <p14:sldId id="260"/>
            <p14:sldId id="261"/>
          </p14:sldIdLst>
        </p14:section>
        <p14:section name="website" id="{3094EC65-CF2D-43CB-9F62-2BA9390BD769}">
          <p14:sldIdLst>
            <p14:sldId id="262"/>
            <p14:sldId id="263"/>
            <p14:sldId id="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ost Lont" initials="JL" lastIdx="1" clrIdx="0">
    <p:extLst>
      <p:ext uri="{19B8F6BF-5375-455C-9EA6-DF929625EA0E}">
        <p15:presenceInfo xmlns:p15="http://schemas.microsoft.com/office/powerpoint/2012/main" userId="9ff4c1aa33ff83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1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04T15:45:47.109" idx="1">
    <p:pos x="1057" y="1189"/>
    <p:text>- Wie? Hier leggen we uit wie er aan het project heeft gewerkt</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BECB9-E998-4CE5-B993-8F63249BA128}" type="datetimeFigureOut">
              <a:rPr lang="nl-NL" smtClean="0"/>
              <a:t>4-4-2017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11212-F545-4479-8CCA-84A29859CC09}" type="slidenum">
              <a:rPr lang="nl-NL" smtClean="0"/>
              <a:t>‹nr.›</a:t>
            </a:fld>
            <a:endParaRPr lang="nl-NL"/>
          </a:p>
        </p:txBody>
      </p:sp>
    </p:spTree>
    <p:extLst>
      <p:ext uri="{BB962C8B-B14F-4D97-AF65-F5344CB8AC3E}">
        <p14:creationId xmlns:p14="http://schemas.microsoft.com/office/powerpoint/2010/main" val="10932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5011212-F545-4479-8CCA-84A29859CC09}" type="slidenum">
              <a:rPr lang="nl-NL" smtClean="0"/>
              <a:t>2</a:t>
            </a:fld>
            <a:endParaRPr lang="nl-NL"/>
          </a:p>
        </p:txBody>
      </p:sp>
    </p:spTree>
    <p:extLst>
      <p:ext uri="{BB962C8B-B14F-4D97-AF65-F5344CB8AC3E}">
        <p14:creationId xmlns:p14="http://schemas.microsoft.com/office/powerpoint/2010/main" val="301904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Voordat we beginnen aan de inleiding stellen we ons voor.</a:t>
            </a:r>
          </a:p>
          <a:p>
            <a:endParaRPr lang="nl-NL" dirty="0"/>
          </a:p>
        </p:txBody>
      </p:sp>
      <p:sp>
        <p:nvSpPr>
          <p:cNvPr id="4" name="Tijdelijke aanduiding voor dianummer 3"/>
          <p:cNvSpPr>
            <a:spLocks noGrp="1"/>
          </p:cNvSpPr>
          <p:nvPr>
            <p:ph type="sldNum" sz="quarter" idx="10"/>
          </p:nvPr>
        </p:nvSpPr>
        <p:spPr/>
        <p:txBody>
          <a:bodyPr/>
          <a:lstStyle/>
          <a:p>
            <a:fld id="{65011212-F545-4479-8CCA-84A29859CC09}" type="slidenum">
              <a:rPr lang="nl-NL" smtClean="0"/>
              <a:t>3</a:t>
            </a:fld>
            <a:endParaRPr lang="nl-NL"/>
          </a:p>
        </p:txBody>
      </p:sp>
    </p:spTree>
    <p:extLst>
      <p:ext uri="{BB962C8B-B14F-4D97-AF65-F5344CB8AC3E}">
        <p14:creationId xmlns:p14="http://schemas.microsoft.com/office/powerpoint/2010/main" val="277059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Na deze dia vragen of ze nog vragen hebben.</a:t>
            </a:r>
          </a:p>
        </p:txBody>
      </p:sp>
      <p:sp>
        <p:nvSpPr>
          <p:cNvPr id="4" name="Tijdelijke aanduiding voor dianummer 3"/>
          <p:cNvSpPr>
            <a:spLocks noGrp="1"/>
          </p:cNvSpPr>
          <p:nvPr>
            <p:ph type="sldNum" sz="quarter" idx="10"/>
          </p:nvPr>
        </p:nvSpPr>
        <p:spPr/>
        <p:txBody>
          <a:bodyPr/>
          <a:lstStyle/>
          <a:p>
            <a:fld id="{65011212-F545-4479-8CCA-84A29859CC09}" type="slidenum">
              <a:rPr lang="nl-NL" smtClean="0"/>
              <a:t>9</a:t>
            </a:fld>
            <a:endParaRPr lang="nl-NL"/>
          </a:p>
        </p:txBody>
      </p:sp>
    </p:spTree>
    <p:extLst>
      <p:ext uri="{BB962C8B-B14F-4D97-AF65-F5344CB8AC3E}">
        <p14:creationId xmlns:p14="http://schemas.microsoft.com/office/powerpoint/2010/main" val="246275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l-NL"/>
              <a:t>Klik om de stijl te bewerken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87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57942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188279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178106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l-NL"/>
              <a:t>Klik om de stijl te bewerken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64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477CDEE-BB78-4C4B-ABE5-51EEA8815796}" type="datetimeFigureOut">
              <a:rPr lang="nl-NL" smtClean="0"/>
              <a:t>4-4-2017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281448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97280" y="2582334"/>
            <a:ext cx="4937760" cy="33782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17920" y="2582334"/>
            <a:ext cx="4937760" cy="33782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477CDEE-BB78-4C4B-ABE5-51EEA8815796}" type="datetimeFigureOut">
              <a:rPr lang="nl-NL" smtClean="0"/>
              <a:t>4-4-2017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388652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4477CDEE-BB78-4C4B-ABE5-51EEA8815796}" type="datetimeFigureOut">
              <a:rPr lang="nl-NL" smtClean="0"/>
              <a:t>4-4-2017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104773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77CDEE-BB78-4C4B-ABE5-51EEA8815796}" type="datetimeFigureOut">
              <a:rPr lang="nl-NL" smtClean="0"/>
              <a:t>4-4-2017</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326229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77CDEE-BB78-4C4B-ABE5-51EEA8815796}" type="datetimeFigureOut">
              <a:rPr lang="nl-NL" smtClean="0"/>
              <a:t>4-4-2017</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0AFB6A-600F-4A76-96A1-1EDEE36D84FD}" type="slidenum">
              <a:rPr lang="nl-NL" smtClean="0"/>
              <a:t>‹nr.›</a:t>
            </a:fld>
            <a:endParaRPr lang="nl-NL"/>
          </a:p>
        </p:txBody>
      </p:sp>
    </p:spTree>
    <p:extLst>
      <p:ext uri="{BB962C8B-B14F-4D97-AF65-F5344CB8AC3E}">
        <p14:creationId xmlns:p14="http://schemas.microsoft.com/office/powerpoint/2010/main" val="176045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4477CDEE-BB78-4C4B-ABE5-51EEA8815796}" type="datetimeFigureOut">
              <a:rPr lang="nl-NL" smtClean="0"/>
              <a:t>4-4-2017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36226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l-NL"/>
              <a:t>Klik om de stijl te bewerken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77CDEE-BB78-4C4B-ABE5-51EEA8815796}" type="datetimeFigureOut">
              <a:rPr lang="nl-NL" smtClean="0"/>
              <a:t>4-4-2017</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0AFB6A-600F-4A76-96A1-1EDEE36D84FD}" type="slidenum">
              <a:rPr lang="nl-NL" smtClean="0"/>
              <a:t>‹nr.›</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00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549948" y="1719743"/>
            <a:ext cx="7175384" cy="1110712"/>
          </a:xfrm>
        </p:spPr>
        <p:txBody>
          <a:bodyPr>
            <a:normAutofit fontScale="90000"/>
          </a:bodyPr>
          <a:lstStyle/>
          <a:p>
            <a:r>
              <a:rPr lang="nl-NL" dirty="0"/>
              <a:t>Project  de Gokkers</a:t>
            </a:r>
          </a:p>
        </p:txBody>
      </p:sp>
    </p:spTree>
    <p:extLst>
      <p:ext uri="{BB962C8B-B14F-4D97-AF65-F5344CB8AC3E}">
        <p14:creationId xmlns:p14="http://schemas.microsoft.com/office/powerpoint/2010/main" val="25465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377505"/>
            <a:ext cx="10058400" cy="856516"/>
          </a:xfrm>
        </p:spPr>
        <p:txBody>
          <a:bodyPr/>
          <a:lstStyle/>
          <a:p>
            <a:r>
              <a:rPr lang="nl-NL" dirty="0"/>
              <a:t>Inhoudsopgave</a:t>
            </a:r>
          </a:p>
        </p:txBody>
      </p:sp>
      <p:sp>
        <p:nvSpPr>
          <p:cNvPr id="3" name="Tijdelijke aanduiding voor inhoud 2"/>
          <p:cNvSpPr>
            <a:spLocks noGrp="1"/>
          </p:cNvSpPr>
          <p:nvPr>
            <p:ph idx="1"/>
          </p:nvPr>
        </p:nvSpPr>
        <p:spPr/>
        <p:txBody>
          <a:bodyPr/>
          <a:lstStyle/>
          <a:p>
            <a:pPr marL="457200" indent="-457200">
              <a:buFont typeface="+mj-lt"/>
              <a:buAutoNum type="arabicPeriod"/>
            </a:pPr>
            <a:r>
              <a:rPr lang="nl-NL" dirty="0"/>
              <a:t>Inleiding</a:t>
            </a:r>
          </a:p>
          <a:p>
            <a:pPr marL="457200" indent="-457200">
              <a:buFont typeface="+mj-lt"/>
              <a:buAutoNum type="arabicPeriod"/>
            </a:pPr>
            <a:r>
              <a:rPr lang="nl-NL" dirty="0"/>
              <a:t>Applicatie</a:t>
            </a:r>
          </a:p>
          <a:p>
            <a:pPr marL="749808" lvl="1" indent="-457200">
              <a:buFont typeface="+mj-lt"/>
              <a:buAutoNum type="arabicPeriod"/>
            </a:pPr>
            <a:r>
              <a:rPr lang="nl-NL" dirty="0"/>
              <a:t>Inleiding</a:t>
            </a:r>
          </a:p>
          <a:p>
            <a:pPr marL="749808" lvl="1" indent="-457200">
              <a:buFont typeface="+mj-lt"/>
              <a:buAutoNum type="arabicPeriod"/>
            </a:pPr>
            <a:r>
              <a:rPr lang="nl-NL" dirty="0"/>
              <a:t>Inhoudelijke informatie</a:t>
            </a:r>
          </a:p>
          <a:p>
            <a:pPr marL="749808" lvl="1" indent="-457200">
              <a:buFont typeface="+mj-lt"/>
              <a:buAutoNum type="arabicPeriod"/>
            </a:pPr>
            <a:r>
              <a:rPr lang="nl-NL" dirty="0"/>
              <a:t>Voorbeelden</a:t>
            </a:r>
            <a:endParaRPr lang="nl-NL" dirty="0"/>
          </a:p>
          <a:p>
            <a:pPr marL="457200" indent="-457200">
              <a:buFont typeface="+mj-lt"/>
              <a:buAutoNum type="arabicPeriod"/>
            </a:pPr>
            <a:r>
              <a:rPr lang="nl-NL" dirty="0"/>
              <a:t>Website</a:t>
            </a:r>
          </a:p>
          <a:p>
            <a:pPr marL="749808" lvl="1" indent="-457200">
              <a:buFont typeface="+mj-lt"/>
              <a:buAutoNum type="arabicPeriod"/>
            </a:pPr>
            <a:r>
              <a:rPr lang="nl-NL" dirty="0"/>
              <a:t>Inhoudelijke informatie</a:t>
            </a:r>
          </a:p>
          <a:p>
            <a:pPr marL="749808" lvl="1" indent="-457200">
              <a:buFont typeface="+mj-lt"/>
              <a:buAutoNum type="arabicPeriod"/>
            </a:pPr>
            <a:r>
              <a:rPr lang="nl-NL" dirty="0"/>
              <a:t>Voorbeelden</a:t>
            </a:r>
            <a:endParaRPr lang="nl-NL" dirty="0"/>
          </a:p>
          <a:p>
            <a:pPr marL="457200" indent="-457200">
              <a:buFont typeface="+mj-lt"/>
              <a:buAutoNum type="arabicPeriod"/>
            </a:pPr>
            <a:r>
              <a:rPr lang="nl-NL" dirty="0"/>
              <a:t>Afsluiting</a:t>
            </a:r>
          </a:p>
          <a:p>
            <a:pPr marL="457200" indent="-457200">
              <a:buFont typeface="+mj-lt"/>
              <a:buAutoNum type="arabicPeriod"/>
            </a:pPr>
            <a:endParaRPr lang="nl-NL" dirty="0"/>
          </a:p>
        </p:txBody>
      </p:sp>
    </p:spTree>
    <p:extLst>
      <p:ext uri="{BB962C8B-B14F-4D97-AF65-F5344CB8AC3E}">
        <p14:creationId xmlns:p14="http://schemas.microsoft.com/office/powerpoint/2010/main" val="25178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444617"/>
            <a:ext cx="10058400" cy="755848"/>
          </a:xfrm>
        </p:spPr>
        <p:txBody>
          <a:bodyPr/>
          <a:lstStyle/>
          <a:p>
            <a:r>
              <a:rPr lang="nl-NL" dirty="0"/>
              <a:t>Inleiding</a:t>
            </a:r>
          </a:p>
        </p:txBody>
      </p:sp>
      <p:sp>
        <p:nvSpPr>
          <p:cNvPr id="3" name="Tijdelijke aanduiding voor inhoud 2"/>
          <p:cNvSpPr>
            <a:spLocks noGrp="1"/>
          </p:cNvSpPr>
          <p:nvPr>
            <p:ph idx="1"/>
          </p:nvPr>
        </p:nvSpPr>
        <p:spPr>
          <a:xfrm>
            <a:off x="1097280" y="2262910"/>
            <a:ext cx="10058400" cy="3158836"/>
          </a:xfrm>
        </p:spPr>
        <p:txBody>
          <a:bodyPr>
            <a:normAutofit lnSpcReduction="10000"/>
          </a:bodyPr>
          <a:lstStyle/>
          <a:p>
            <a:r>
              <a:rPr lang="nl-NL" dirty="0"/>
              <a:t>Wie zijn wij?</a:t>
            </a:r>
          </a:p>
          <a:p>
            <a:endParaRPr lang="nl-NL" dirty="0"/>
          </a:p>
          <a:p>
            <a:endParaRPr lang="nl-NL" dirty="0"/>
          </a:p>
          <a:p>
            <a:r>
              <a:rPr lang="nl-NL" dirty="0"/>
              <a:t>Tijdens dit project kregen wij de opdracht om een gok game te maken waar je kunt bieden op 15 verschillende vlooien. Hierbij moest een website komen waar je de game kunt downloaden.</a:t>
            </a:r>
          </a:p>
          <a:p>
            <a:endParaRPr lang="nl-NL" dirty="0"/>
          </a:p>
          <a:p>
            <a:endParaRPr lang="nl-NL" dirty="0"/>
          </a:p>
          <a:p>
            <a:r>
              <a:rPr lang="nl-NL" dirty="0"/>
              <a:t>Vragen graag onthouden tot het einde van de presentatie.</a:t>
            </a:r>
          </a:p>
        </p:txBody>
      </p:sp>
    </p:spTree>
    <p:extLst>
      <p:ext uri="{BB962C8B-B14F-4D97-AF65-F5344CB8AC3E}">
        <p14:creationId xmlns:p14="http://schemas.microsoft.com/office/powerpoint/2010/main" val="360045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498763"/>
            <a:ext cx="10058400" cy="739833"/>
          </a:xfrm>
        </p:spPr>
        <p:txBody>
          <a:bodyPr/>
          <a:lstStyle/>
          <a:p>
            <a:r>
              <a:rPr lang="nl-NL" dirty="0"/>
              <a:t>Applicatie</a:t>
            </a:r>
          </a:p>
        </p:txBody>
      </p:sp>
      <p:sp>
        <p:nvSpPr>
          <p:cNvPr id="3" name="Tijdelijke aanduiding voor inhoud 2"/>
          <p:cNvSpPr>
            <a:spLocks noGrp="1"/>
          </p:cNvSpPr>
          <p:nvPr>
            <p:ph idx="1"/>
          </p:nvPr>
        </p:nvSpPr>
        <p:spPr>
          <a:xfrm>
            <a:off x="1097280" y="2225964"/>
            <a:ext cx="10058400" cy="3245965"/>
          </a:xfrm>
        </p:spPr>
        <p:txBody>
          <a:bodyPr/>
          <a:lstStyle/>
          <a:p>
            <a:r>
              <a:rPr lang="nl-NL" dirty="0"/>
              <a:t>De applicatie bestaat uit 2 verschillende games. Als extra opdracht moesten wij een buttonsmash game ernaast maken. Deze 2 games hebben we met veel plezier gemaakt.</a:t>
            </a:r>
          </a:p>
          <a:p>
            <a:endParaRPr lang="nl-NL" dirty="0"/>
          </a:p>
          <a:p>
            <a:endParaRPr lang="nl-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451" y="3092786"/>
            <a:ext cx="2734057" cy="2772162"/>
          </a:xfrm>
          <a:prstGeom prst="rect">
            <a:avLst/>
          </a:prstGeom>
        </p:spPr>
      </p:pic>
    </p:spTree>
    <p:extLst>
      <p:ext uri="{BB962C8B-B14F-4D97-AF65-F5344CB8AC3E}">
        <p14:creationId xmlns:p14="http://schemas.microsoft.com/office/powerpoint/2010/main" val="110724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517237"/>
            <a:ext cx="10058400" cy="721360"/>
          </a:xfrm>
        </p:spPr>
        <p:txBody>
          <a:bodyPr/>
          <a:lstStyle/>
          <a:p>
            <a:r>
              <a:rPr lang="nl-NL" dirty="0"/>
              <a:t>Applicatie</a:t>
            </a:r>
          </a:p>
        </p:txBody>
      </p:sp>
      <p:sp>
        <p:nvSpPr>
          <p:cNvPr id="3" name="Tijdelijke aanduiding voor inhoud 2"/>
          <p:cNvSpPr>
            <a:spLocks noGrp="1"/>
          </p:cNvSpPr>
          <p:nvPr>
            <p:ph idx="1"/>
          </p:nvPr>
        </p:nvSpPr>
        <p:spPr/>
        <p:txBody>
          <a:bodyPr/>
          <a:lstStyle/>
          <a:p>
            <a:pPr marL="0" indent="0">
              <a:buNone/>
            </a:pPr>
            <a:r>
              <a:rPr lang="nl-NL" dirty="0"/>
              <a:t>In het programma heb je 15 vlooien met een random naam.				             Je kunt bieden op 1 vlooi per race.</a:t>
            </a:r>
          </a:p>
          <a:p>
            <a:pPr marL="0" indent="0">
              <a:buNone/>
            </a:pPr>
            <a:r>
              <a:rPr lang="nl-NL" dirty="0"/>
              <a:t>In de simulatie game kun je tussen de 1 tot en met 4 spelers hebben en de buttonssmash game kun je spelen met minimaal 2 tot en met 4 spelers.</a:t>
            </a:r>
          </a:p>
          <a:p>
            <a:pPr marL="0" indent="0">
              <a:buNone/>
            </a:pPr>
            <a:r>
              <a:rPr lang="nl-NL" dirty="0"/>
              <a:t>De 2 games zien er wel ongeveer hetzelfde uit om de sfeer hetzelfde te houden (in de volgende dia kun je voorbeelden van de 2 games zien).</a:t>
            </a:r>
          </a:p>
        </p:txBody>
      </p:sp>
    </p:spTree>
    <p:extLst>
      <p:ext uri="{BB962C8B-B14F-4D97-AF65-F5344CB8AC3E}">
        <p14:creationId xmlns:p14="http://schemas.microsoft.com/office/powerpoint/2010/main" val="139925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526472"/>
            <a:ext cx="10058400" cy="813724"/>
          </a:xfrm>
        </p:spPr>
        <p:txBody>
          <a:bodyPr/>
          <a:lstStyle/>
          <a:p>
            <a:r>
              <a:rPr lang="nl-NL" dirty="0"/>
              <a:t>Voorbeelden Applicatie</a:t>
            </a:r>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63" y="3431593"/>
            <a:ext cx="5525683" cy="2870560"/>
          </a:xfrm>
        </p:spPr>
      </p:pic>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3431593"/>
            <a:ext cx="5960533" cy="2870560"/>
          </a:xfrm>
          <a:prstGeom prst="rect">
            <a:avLst/>
          </a:prstGeom>
        </p:spPr>
      </p:pic>
      <p:sp>
        <p:nvSpPr>
          <p:cNvPr id="8" name="Tekstvak 7"/>
          <p:cNvSpPr txBox="1"/>
          <p:nvPr/>
        </p:nvSpPr>
        <p:spPr>
          <a:xfrm>
            <a:off x="1097280" y="2649688"/>
            <a:ext cx="4075289" cy="369332"/>
          </a:xfrm>
          <a:prstGeom prst="rect">
            <a:avLst/>
          </a:prstGeom>
          <a:noFill/>
        </p:spPr>
        <p:txBody>
          <a:bodyPr wrap="square" rtlCol="0">
            <a:spAutoFit/>
          </a:bodyPr>
          <a:lstStyle/>
          <a:p>
            <a:r>
              <a:rPr lang="nl-NL" dirty="0" err="1"/>
              <a:t>Simulated</a:t>
            </a:r>
            <a:r>
              <a:rPr lang="nl-NL" dirty="0"/>
              <a:t> game</a:t>
            </a:r>
          </a:p>
        </p:txBody>
      </p:sp>
      <p:sp>
        <p:nvSpPr>
          <p:cNvPr id="9" name="Tekstvak 8"/>
          <p:cNvSpPr txBox="1"/>
          <p:nvPr/>
        </p:nvSpPr>
        <p:spPr>
          <a:xfrm>
            <a:off x="7170701" y="2649688"/>
            <a:ext cx="4075289" cy="369332"/>
          </a:xfrm>
          <a:prstGeom prst="rect">
            <a:avLst/>
          </a:prstGeom>
          <a:noFill/>
        </p:spPr>
        <p:txBody>
          <a:bodyPr wrap="square" rtlCol="0">
            <a:spAutoFit/>
          </a:bodyPr>
          <a:lstStyle/>
          <a:p>
            <a:r>
              <a:rPr lang="nl-NL" dirty="0"/>
              <a:t>Buttonsmash game</a:t>
            </a:r>
          </a:p>
        </p:txBody>
      </p:sp>
    </p:spTree>
    <p:extLst>
      <p:ext uri="{BB962C8B-B14F-4D97-AF65-F5344CB8AC3E}">
        <p14:creationId xmlns:p14="http://schemas.microsoft.com/office/powerpoint/2010/main" val="2651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489527"/>
            <a:ext cx="10058400" cy="776778"/>
          </a:xfrm>
        </p:spPr>
        <p:txBody>
          <a:bodyPr/>
          <a:lstStyle/>
          <a:p>
            <a:r>
              <a:rPr lang="nl-NL" dirty="0"/>
              <a:t>Website</a:t>
            </a:r>
          </a:p>
        </p:txBody>
      </p:sp>
      <p:sp>
        <p:nvSpPr>
          <p:cNvPr id="3" name="Tijdelijke aanduiding voor inhoud 2"/>
          <p:cNvSpPr>
            <a:spLocks noGrp="1"/>
          </p:cNvSpPr>
          <p:nvPr>
            <p:ph idx="1"/>
          </p:nvPr>
        </p:nvSpPr>
        <p:spPr/>
        <p:txBody>
          <a:bodyPr>
            <a:normAutofit lnSpcReduction="10000"/>
          </a:bodyPr>
          <a:lstStyle/>
          <a:p>
            <a:endParaRPr lang="nl-NL" dirty="0"/>
          </a:p>
          <a:p>
            <a:r>
              <a:rPr lang="nl-NL" dirty="0"/>
              <a:t>Op de website kun je registreren en inloggen. </a:t>
            </a:r>
            <a:r>
              <a:rPr lang="nl-NL" dirty="0"/>
              <a:t>Je kunt de game downloaden via de website als je ingelogd bent.</a:t>
            </a:r>
            <a:endParaRPr lang="nl-NL" dirty="0"/>
          </a:p>
          <a:p>
            <a:r>
              <a:rPr lang="nl-NL" dirty="0"/>
              <a:t>Alles is makkelijk aan te passen voor de klant om het op zijn eigen server te zetten.</a:t>
            </a:r>
          </a:p>
          <a:p>
            <a:endParaRPr lang="nl-NL" dirty="0"/>
          </a:p>
          <a:p>
            <a:endParaRPr lang="nl-NL" dirty="0"/>
          </a:p>
          <a:p>
            <a:endParaRPr lang="nl-NL" dirty="0"/>
          </a:p>
          <a:p>
            <a:endParaRPr lang="nl-NL" dirty="0"/>
          </a:p>
          <a:p>
            <a:r>
              <a:rPr lang="nl-NL" dirty="0"/>
              <a:t>Er staat ook een trailer op de website die u nu gaat zien.</a:t>
            </a:r>
          </a:p>
          <a:p>
            <a:r>
              <a:rPr lang="nl-NL" dirty="0"/>
              <a:t>https://www.youtube.com/watch?v=mON4N5O5Duw</a:t>
            </a:r>
            <a:endParaRPr lang="nl-NL" dirty="0"/>
          </a:p>
          <a:p>
            <a:endParaRPr lang="nl-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747" y="3317733"/>
            <a:ext cx="5249333" cy="1619857"/>
          </a:xfrm>
          <a:prstGeom prst="rect">
            <a:avLst/>
          </a:prstGeom>
        </p:spPr>
      </p:pic>
    </p:spTree>
    <p:extLst>
      <p:ext uri="{BB962C8B-B14F-4D97-AF65-F5344CB8AC3E}">
        <p14:creationId xmlns:p14="http://schemas.microsoft.com/office/powerpoint/2010/main" val="91035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406400"/>
            <a:ext cx="10058400" cy="804487"/>
          </a:xfrm>
        </p:spPr>
        <p:txBody>
          <a:bodyPr/>
          <a:lstStyle/>
          <a:p>
            <a:r>
              <a:rPr lang="nl-NL" dirty="0"/>
              <a:t>Voorbeelden Website</a:t>
            </a:r>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371600"/>
            <a:ext cx="6344356" cy="2395433"/>
          </a:xfrm>
        </p:spPr>
      </p:pic>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994" y="3927746"/>
            <a:ext cx="8858095" cy="2306553"/>
          </a:xfrm>
          <a:prstGeom prst="rect">
            <a:avLst/>
          </a:prstGeom>
        </p:spPr>
      </p:pic>
    </p:spTree>
    <p:extLst>
      <p:ext uri="{BB962C8B-B14F-4D97-AF65-F5344CB8AC3E}">
        <p14:creationId xmlns:p14="http://schemas.microsoft.com/office/powerpoint/2010/main" val="335241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323273"/>
            <a:ext cx="10058400" cy="1081578"/>
          </a:xfrm>
        </p:spPr>
        <p:txBody>
          <a:bodyPr/>
          <a:lstStyle/>
          <a:p>
            <a:r>
              <a:rPr lang="nl-NL" dirty="0"/>
              <a:t>Mening</a:t>
            </a:r>
          </a:p>
        </p:txBody>
      </p:sp>
      <p:sp>
        <p:nvSpPr>
          <p:cNvPr id="3" name="Tijdelijke aanduiding voor inhoud 2"/>
          <p:cNvSpPr>
            <a:spLocks noGrp="1"/>
          </p:cNvSpPr>
          <p:nvPr>
            <p:ph idx="1"/>
          </p:nvPr>
        </p:nvSpPr>
        <p:spPr/>
        <p:txBody>
          <a:bodyPr/>
          <a:lstStyle/>
          <a:p>
            <a:r>
              <a:rPr lang="nl-NL" dirty="0"/>
              <a:t>Wij vinden dat het project soepel is verlopen.</a:t>
            </a:r>
          </a:p>
          <a:p>
            <a:r>
              <a:rPr lang="nl-NL" dirty="0"/>
              <a:t>Er waren wat problemen met het overzetten naar de server.</a:t>
            </a:r>
          </a:p>
          <a:p>
            <a:r>
              <a:rPr lang="nl-NL" dirty="0"/>
              <a:t>Dit hebben we opgelost door instellingen aan te passen.</a:t>
            </a:r>
          </a:p>
          <a:p>
            <a:endParaRPr lang="nl-NL" dirty="0"/>
          </a:p>
          <a:p>
            <a:endParaRPr lang="nl-NL" dirty="0"/>
          </a:p>
          <a:p>
            <a:endParaRPr lang="nl-NL" dirty="0"/>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066" y="2472266"/>
            <a:ext cx="3227211" cy="3227211"/>
          </a:xfrm>
          <a:prstGeom prst="rect">
            <a:avLst/>
          </a:prstGeom>
        </p:spPr>
      </p:pic>
    </p:spTree>
    <p:extLst>
      <p:ext uri="{BB962C8B-B14F-4D97-AF65-F5344CB8AC3E}">
        <p14:creationId xmlns:p14="http://schemas.microsoft.com/office/powerpoint/2010/main" val="3713962943"/>
      </p:ext>
    </p:extLst>
  </p:cSld>
  <p:clrMapOvr>
    <a:masterClrMapping/>
  </p:clrMapOvr>
</p:sld>
</file>

<file path=ppt/theme/theme1.xml><?xml version="1.0" encoding="utf-8"?>
<a:theme xmlns:a="http://schemas.openxmlformats.org/drawingml/2006/main" name="Terugblik">
  <a:themeElements>
    <a:clrScheme name="Terugbli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erugbli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ugbli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TotalTime>
  <Words>238</Words>
  <Application>Microsoft Office PowerPoint</Application>
  <PresentationFormat>Breedbeeld</PresentationFormat>
  <Paragraphs>49</Paragraphs>
  <Slides>9</Slides>
  <Notes>3</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9</vt:i4>
      </vt:variant>
    </vt:vector>
  </HeadingPairs>
  <TitlesOfParts>
    <vt:vector size="12" baseType="lpstr">
      <vt:lpstr>Calibri</vt:lpstr>
      <vt:lpstr>Calibri Light</vt:lpstr>
      <vt:lpstr>Terugblik</vt:lpstr>
      <vt:lpstr>Project  de Gokkers</vt:lpstr>
      <vt:lpstr>Inhoudsopgave</vt:lpstr>
      <vt:lpstr>Inleiding</vt:lpstr>
      <vt:lpstr>Applicatie</vt:lpstr>
      <vt:lpstr>Applicatie</vt:lpstr>
      <vt:lpstr>Voorbeelden Applicatie</vt:lpstr>
      <vt:lpstr>Website</vt:lpstr>
      <vt:lpstr>Voorbeelden Website</vt:lpstr>
      <vt:lpstr>Mening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 Gokkers</dc:title>
  <dc:creator>Joost Lont</dc:creator>
  <cp:lastModifiedBy>Joost Lont</cp:lastModifiedBy>
  <cp:revision>7</cp:revision>
  <dcterms:created xsi:type="dcterms:W3CDTF">2017-04-04T13:29:40Z</dcterms:created>
  <dcterms:modified xsi:type="dcterms:W3CDTF">2017-04-04T14:28:06Z</dcterms:modified>
</cp:coreProperties>
</file>