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343" autoAdjust="0"/>
  </p:normalViewPr>
  <p:slideViewPr>
    <p:cSldViewPr snapToGrid="0">
      <p:cViewPr varScale="1">
        <p:scale>
          <a:sx n="84" d="100"/>
          <a:sy n="84" d="100"/>
        </p:scale>
        <p:origin x="61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E6D95F3-7149-413D-95AF-48FD96F9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1FC7E1-38EF-4214-B1C9-6CEFBC8D99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3818"/>
            <a:ext cx="10515600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1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CEF2-6DD2-4FD3-BA96-1541235619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7865" y="242335"/>
            <a:ext cx="9144000" cy="17388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Your turn #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E246B-893C-4AF2-9FE2-F40F6BC6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330" y="2601119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278595-E21E-4696-A2EB-2C7E266B4933}"/>
              </a:ext>
            </a:extLst>
          </p:cNvPr>
          <p:cNvGrpSpPr/>
          <p:nvPr userDrawn="1"/>
        </p:nvGrpSpPr>
        <p:grpSpPr>
          <a:xfrm>
            <a:off x="8961081" y="5660933"/>
            <a:ext cx="3230919" cy="1197067"/>
            <a:chOff x="9544050" y="5762625"/>
            <a:chExt cx="2647950" cy="9810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644A47-E277-4D6A-BDC1-7B0790A81802}"/>
                </a:ext>
              </a:extLst>
            </p:cNvPr>
            <p:cNvSpPr/>
            <p:nvPr userDrawn="1"/>
          </p:nvSpPr>
          <p:spPr>
            <a:xfrm>
              <a:off x="9544050" y="5762625"/>
              <a:ext cx="2647950" cy="9810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278D26-CF92-4A27-93F1-060A4A575A82}"/>
                </a:ext>
              </a:extLst>
            </p:cNvPr>
            <p:cNvGrpSpPr/>
            <p:nvPr userDrawn="1"/>
          </p:nvGrpSpPr>
          <p:grpSpPr>
            <a:xfrm>
              <a:off x="9682608" y="5867345"/>
              <a:ext cx="2366517" cy="782850"/>
              <a:chOff x="929133" y="2118997"/>
              <a:chExt cx="7285733" cy="241014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769201E-0AF2-4938-9EA1-7C1E8654B806}"/>
                  </a:ext>
                </a:extLst>
              </p:cNvPr>
              <p:cNvGrpSpPr/>
              <p:nvPr userDrawn="1"/>
            </p:nvGrpSpPr>
            <p:grpSpPr>
              <a:xfrm>
                <a:off x="929133" y="2118998"/>
                <a:ext cx="1297233" cy="2410139"/>
                <a:chOff x="1238844" y="1682330"/>
                <a:chExt cx="1729644" cy="3213519"/>
              </a:xfrm>
              <a:solidFill>
                <a:schemeClr val="accent2"/>
              </a:solidFill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FB100FFB-C2A9-4B7A-9FF7-E71EC8A16AAA}"/>
                    </a:ext>
                  </a:extLst>
                </p:cNvPr>
                <p:cNvSpPr/>
                <p:nvPr/>
              </p:nvSpPr>
              <p:spPr>
                <a:xfrm rot="16200000">
                  <a:off x="1927303" y="1238878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E47BC161-8AA9-4E3E-B67B-465625ED4D16}"/>
                    </a:ext>
                  </a:extLst>
                </p:cNvPr>
                <p:cNvSpPr/>
                <p:nvPr/>
              </p:nvSpPr>
              <p:spPr>
                <a:xfrm>
                  <a:off x="1238845" y="1922946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ECBB0157-7ED1-4CB7-BF83-E4FFCF54162A}"/>
                    </a:ext>
                  </a:extLst>
                </p:cNvPr>
                <p:cNvSpPr/>
                <p:nvPr/>
              </p:nvSpPr>
              <p:spPr>
                <a:xfrm>
                  <a:off x="2615761" y="1922946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FD6971C1-4239-4B8C-9AAB-D0372432321F}"/>
                    </a:ext>
                  </a:extLst>
                </p:cNvPr>
                <p:cNvSpPr/>
                <p:nvPr/>
              </p:nvSpPr>
              <p:spPr>
                <a:xfrm rot="16200000">
                  <a:off x="1927303" y="2663044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307DD1D-1C54-4343-8610-3E7CDA47DE53}"/>
                    </a:ext>
                  </a:extLst>
                </p:cNvPr>
                <p:cNvSpPr/>
                <p:nvPr/>
              </p:nvSpPr>
              <p:spPr>
                <a:xfrm>
                  <a:off x="1238844" y="3353342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63550BF-4583-420A-B2D3-D0BDD1885BAF}"/>
                    </a:ext>
                  </a:extLst>
                </p:cNvPr>
                <p:cNvSpPr/>
                <p:nvPr/>
              </p:nvSpPr>
              <p:spPr>
                <a:xfrm>
                  <a:off x="2615760" y="3353342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0480F134-1FBA-44E1-9D87-8027B74FD382}"/>
                    </a:ext>
                  </a:extLst>
                </p:cNvPr>
                <p:cNvSpPr/>
                <p:nvPr/>
              </p:nvSpPr>
              <p:spPr>
                <a:xfrm rot="16200000">
                  <a:off x="1927302" y="4099670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2E1CDDB-A4A5-4E2D-8D5A-ABE48EA87D19}"/>
                  </a:ext>
                </a:extLst>
              </p:cNvPr>
              <p:cNvGrpSpPr/>
              <p:nvPr userDrawn="1"/>
            </p:nvGrpSpPr>
            <p:grpSpPr>
              <a:xfrm>
                <a:off x="2739077" y="2118997"/>
                <a:ext cx="1297234" cy="2410139"/>
                <a:chOff x="3652102" y="1682329"/>
                <a:chExt cx="1729645" cy="3213519"/>
              </a:xfrm>
              <a:solidFill>
                <a:schemeClr val="accent2"/>
              </a:solidFill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DD09478-1ECA-4AC9-9D89-D906394BAEAA}"/>
                    </a:ext>
                  </a:extLst>
                </p:cNvPr>
                <p:cNvSpPr/>
                <p:nvPr/>
              </p:nvSpPr>
              <p:spPr>
                <a:xfrm rot="16200000">
                  <a:off x="4340561" y="1238877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CA31D77-9225-4ABC-824C-76280676EB0F}"/>
                    </a:ext>
                  </a:extLst>
                </p:cNvPr>
                <p:cNvSpPr/>
                <p:nvPr/>
              </p:nvSpPr>
              <p:spPr>
                <a:xfrm>
                  <a:off x="3652104" y="1922945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A03766-2805-4791-8948-7CCE9910B11A}"/>
                    </a:ext>
                  </a:extLst>
                </p:cNvPr>
                <p:cNvSpPr/>
                <p:nvPr/>
              </p:nvSpPr>
              <p:spPr>
                <a:xfrm>
                  <a:off x="5029020" y="1922945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6897CCE-8FC9-4B59-9BAD-E7066B44C0E2}"/>
                    </a:ext>
                  </a:extLst>
                </p:cNvPr>
                <p:cNvSpPr/>
                <p:nvPr/>
              </p:nvSpPr>
              <p:spPr>
                <a:xfrm rot="16200000">
                  <a:off x="4340561" y="2663043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72E4C8FD-5B23-4F7F-BBA8-3FC8CF4A9B06}"/>
                    </a:ext>
                  </a:extLst>
                </p:cNvPr>
                <p:cNvSpPr/>
                <p:nvPr/>
              </p:nvSpPr>
              <p:spPr>
                <a:xfrm>
                  <a:off x="3652102" y="3353341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9F839-0BB1-4FBB-9C2A-FE7A239C165E}"/>
                    </a:ext>
                  </a:extLst>
                </p:cNvPr>
                <p:cNvSpPr/>
                <p:nvPr/>
              </p:nvSpPr>
              <p:spPr>
                <a:xfrm>
                  <a:off x="5029019" y="3353341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290D76D-2C35-41EA-9C16-46628C7EAB81}"/>
                    </a:ext>
                  </a:extLst>
                </p:cNvPr>
                <p:cNvSpPr/>
                <p:nvPr/>
              </p:nvSpPr>
              <p:spPr>
                <a:xfrm rot="16200000">
                  <a:off x="4340560" y="4099669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D6D261-79D6-4C13-A82F-07DE31A475C2}"/>
                  </a:ext>
                </a:extLst>
              </p:cNvPr>
              <p:cNvGrpSpPr/>
              <p:nvPr userDrawn="1"/>
            </p:nvGrpSpPr>
            <p:grpSpPr>
              <a:xfrm>
                <a:off x="5107689" y="2118997"/>
                <a:ext cx="1297234" cy="2410139"/>
                <a:chOff x="6810252" y="1682329"/>
                <a:chExt cx="1729645" cy="321351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1A4BDAB-D163-47D7-B6DC-A3BE968E03CC}"/>
                    </a:ext>
                  </a:extLst>
                </p:cNvPr>
                <p:cNvSpPr/>
                <p:nvPr/>
              </p:nvSpPr>
              <p:spPr>
                <a:xfrm rot="16200000">
                  <a:off x="7498711" y="1238877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E094EC6-EC76-4C2D-9BCF-98D826FB7025}"/>
                    </a:ext>
                  </a:extLst>
                </p:cNvPr>
                <p:cNvSpPr/>
                <p:nvPr/>
              </p:nvSpPr>
              <p:spPr>
                <a:xfrm>
                  <a:off x="6810254" y="1922945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7A92E950-ECAF-4271-85E4-92E620BD92F0}"/>
                    </a:ext>
                  </a:extLst>
                </p:cNvPr>
                <p:cNvSpPr/>
                <p:nvPr/>
              </p:nvSpPr>
              <p:spPr>
                <a:xfrm>
                  <a:off x="8187170" y="1922945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7DEBE6F-96A4-469A-B97C-9197C752AB09}"/>
                    </a:ext>
                  </a:extLst>
                </p:cNvPr>
                <p:cNvSpPr/>
                <p:nvPr/>
              </p:nvSpPr>
              <p:spPr>
                <a:xfrm rot="16200000">
                  <a:off x="7498711" y="2663043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23A122C-7224-4C47-89DA-C6A7AFE72C60}"/>
                    </a:ext>
                  </a:extLst>
                </p:cNvPr>
                <p:cNvSpPr/>
                <p:nvPr/>
              </p:nvSpPr>
              <p:spPr>
                <a:xfrm>
                  <a:off x="6810252" y="3353341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3084D92E-E80A-4A8E-B500-20DB511094D5}"/>
                    </a:ext>
                  </a:extLst>
                </p:cNvPr>
                <p:cNvSpPr/>
                <p:nvPr/>
              </p:nvSpPr>
              <p:spPr>
                <a:xfrm>
                  <a:off x="8187169" y="3353341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817B4DF-A8E9-452C-AAD4-02D7D0B20E63}"/>
                    </a:ext>
                  </a:extLst>
                </p:cNvPr>
                <p:cNvSpPr/>
                <p:nvPr/>
              </p:nvSpPr>
              <p:spPr>
                <a:xfrm rot="16200000">
                  <a:off x="7498710" y="4099669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93628B-DAEF-41BD-8653-C872255DCF21}"/>
                  </a:ext>
                </a:extLst>
              </p:cNvPr>
              <p:cNvGrpSpPr/>
              <p:nvPr userDrawn="1"/>
            </p:nvGrpSpPr>
            <p:grpSpPr>
              <a:xfrm>
                <a:off x="6917633" y="2118998"/>
                <a:ext cx="1297233" cy="2410139"/>
                <a:chOff x="9223511" y="1682330"/>
                <a:chExt cx="1729644" cy="321351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1667C7E-8607-4E38-9C24-6C09BAA49FFE}"/>
                    </a:ext>
                  </a:extLst>
                </p:cNvPr>
                <p:cNvSpPr/>
                <p:nvPr/>
              </p:nvSpPr>
              <p:spPr>
                <a:xfrm rot="16200000">
                  <a:off x="9911970" y="1238878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74DE70-3B1A-4EF9-8E07-DE742E0B9F0C}"/>
                    </a:ext>
                  </a:extLst>
                </p:cNvPr>
                <p:cNvSpPr/>
                <p:nvPr/>
              </p:nvSpPr>
              <p:spPr>
                <a:xfrm>
                  <a:off x="9223512" y="1922946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59EB7365-754E-4DE9-9115-EF2E3086E370}"/>
                    </a:ext>
                  </a:extLst>
                </p:cNvPr>
                <p:cNvSpPr/>
                <p:nvPr/>
              </p:nvSpPr>
              <p:spPr>
                <a:xfrm>
                  <a:off x="10600428" y="1922946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1A854F8-55C1-4C7A-9225-530336F4FB9F}"/>
                    </a:ext>
                  </a:extLst>
                </p:cNvPr>
                <p:cNvSpPr/>
                <p:nvPr/>
              </p:nvSpPr>
              <p:spPr>
                <a:xfrm rot="16200000">
                  <a:off x="9911970" y="2663044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0573861-C293-41A2-9DD0-47986965D213}"/>
                    </a:ext>
                  </a:extLst>
                </p:cNvPr>
                <p:cNvSpPr/>
                <p:nvPr/>
              </p:nvSpPr>
              <p:spPr>
                <a:xfrm>
                  <a:off x="9223511" y="3353342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DAEA895B-910B-411A-9394-CE325E5971B9}"/>
                    </a:ext>
                  </a:extLst>
                </p:cNvPr>
                <p:cNvSpPr/>
                <p:nvPr/>
              </p:nvSpPr>
              <p:spPr>
                <a:xfrm>
                  <a:off x="10600427" y="3353342"/>
                  <a:ext cx="352727" cy="1295660"/>
                </a:xfrm>
                <a:custGeom>
                  <a:avLst/>
                  <a:gdLst>
                    <a:gd name="connsiteX0" fmla="*/ 255494 w 510989"/>
                    <a:gd name="connsiteY0" fmla="*/ 0 h 1876999"/>
                    <a:gd name="connsiteX1" fmla="*/ 482383 w 510989"/>
                    <a:gd name="connsiteY1" fmla="*/ 226889 h 1876999"/>
                    <a:gd name="connsiteX2" fmla="*/ 510989 w 510989"/>
                    <a:gd name="connsiteY2" fmla="*/ 255495 h 1876999"/>
                    <a:gd name="connsiteX3" fmla="*/ 510989 w 510989"/>
                    <a:gd name="connsiteY3" fmla="*/ 271787 h 1876999"/>
                    <a:gd name="connsiteX4" fmla="*/ 510989 w 510989"/>
                    <a:gd name="connsiteY4" fmla="*/ 1605212 h 1876999"/>
                    <a:gd name="connsiteX5" fmla="*/ 510989 w 510989"/>
                    <a:gd name="connsiteY5" fmla="*/ 1621505 h 1876999"/>
                    <a:gd name="connsiteX6" fmla="*/ 482384 w 510989"/>
                    <a:gd name="connsiteY6" fmla="*/ 1650110 h 1876999"/>
                    <a:gd name="connsiteX7" fmla="*/ 255495 w 510989"/>
                    <a:gd name="connsiteY7" fmla="*/ 1876999 h 1876999"/>
                    <a:gd name="connsiteX8" fmla="*/ 28606 w 510989"/>
                    <a:gd name="connsiteY8" fmla="*/ 1650110 h 1876999"/>
                    <a:gd name="connsiteX9" fmla="*/ 0 w 510989"/>
                    <a:gd name="connsiteY9" fmla="*/ 1621504 h 1876999"/>
                    <a:gd name="connsiteX10" fmla="*/ 0 w 510989"/>
                    <a:gd name="connsiteY10" fmla="*/ 1605212 h 1876999"/>
                    <a:gd name="connsiteX11" fmla="*/ 0 w 510989"/>
                    <a:gd name="connsiteY11" fmla="*/ 271787 h 1876999"/>
                    <a:gd name="connsiteX12" fmla="*/ 0 w 510989"/>
                    <a:gd name="connsiteY12" fmla="*/ 255494 h 1876999"/>
                    <a:gd name="connsiteX13" fmla="*/ 28605 w 510989"/>
                    <a:gd name="connsiteY13" fmla="*/ 226889 h 18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876999">
                      <a:moveTo>
                        <a:pt x="255494" y="0"/>
                      </a:moveTo>
                      <a:lnTo>
                        <a:pt x="482383" y="226889"/>
                      </a:lnTo>
                      <a:lnTo>
                        <a:pt x="510989" y="255495"/>
                      </a:lnTo>
                      <a:lnTo>
                        <a:pt x="510989" y="271787"/>
                      </a:lnTo>
                      <a:lnTo>
                        <a:pt x="510989" y="1605212"/>
                      </a:lnTo>
                      <a:lnTo>
                        <a:pt x="510989" y="1621505"/>
                      </a:lnTo>
                      <a:lnTo>
                        <a:pt x="482384" y="1650110"/>
                      </a:lnTo>
                      <a:lnTo>
                        <a:pt x="255495" y="1876999"/>
                      </a:lnTo>
                      <a:lnTo>
                        <a:pt x="28606" y="1650110"/>
                      </a:lnTo>
                      <a:lnTo>
                        <a:pt x="0" y="1621504"/>
                      </a:lnTo>
                      <a:lnTo>
                        <a:pt x="0" y="1605212"/>
                      </a:lnTo>
                      <a:lnTo>
                        <a:pt x="0" y="271787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46042DA-B0E2-449A-8B4C-3490A5A403E1}"/>
                    </a:ext>
                  </a:extLst>
                </p:cNvPr>
                <p:cNvSpPr/>
                <p:nvPr/>
              </p:nvSpPr>
              <p:spPr>
                <a:xfrm rot="16200000">
                  <a:off x="9911969" y="4099670"/>
                  <a:ext cx="352727" cy="1239632"/>
                </a:xfrm>
                <a:custGeom>
                  <a:avLst/>
                  <a:gdLst>
                    <a:gd name="connsiteX0" fmla="*/ 510989 w 510989"/>
                    <a:gd name="connsiteY0" fmla="*/ 255495 h 1795832"/>
                    <a:gd name="connsiteX1" fmla="*/ 510989 w 510989"/>
                    <a:gd name="connsiteY1" fmla="*/ 471341 h 1795832"/>
                    <a:gd name="connsiteX2" fmla="*/ 510989 w 510989"/>
                    <a:gd name="connsiteY2" fmla="*/ 1324491 h 1795832"/>
                    <a:gd name="connsiteX3" fmla="*/ 510989 w 510989"/>
                    <a:gd name="connsiteY3" fmla="*/ 1540338 h 1795832"/>
                    <a:gd name="connsiteX4" fmla="*/ 482384 w 510989"/>
                    <a:gd name="connsiteY4" fmla="*/ 1568943 h 1795832"/>
                    <a:gd name="connsiteX5" fmla="*/ 255495 w 510989"/>
                    <a:gd name="connsiteY5" fmla="*/ 1795832 h 1795832"/>
                    <a:gd name="connsiteX6" fmla="*/ 28606 w 510989"/>
                    <a:gd name="connsiteY6" fmla="*/ 1568943 h 1795832"/>
                    <a:gd name="connsiteX7" fmla="*/ 0 w 510989"/>
                    <a:gd name="connsiteY7" fmla="*/ 1540337 h 1795832"/>
                    <a:gd name="connsiteX8" fmla="*/ 0 w 510989"/>
                    <a:gd name="connsiteY8" fmla="*/ 1324491 h 1795832"/>
                    <a:gd name="connsiteX9" fmla="*/ 0 w 510989"/>
                    <a:gd name="connsiteY9" fmla="*/ 471341 h 1795832"/>
                    <a:gd name="connsiteX10" fmla="*/ 0 w 510989"/>
                    <a:gd name="connsiteY10" fmla="*/ 255494 h 1795832"/>
                    <a:gd name="connsiteX11" fmla="*/ 28605 w 510989"/>
                    <a:gd name="connsiteY11" fmla="*/ 226889 h 1795832"/>
                    <a:gd name="connsiteX12" fmla="*/ 255494 w 510989"/>
                    <a:gd name="connsiteY12" fmla="*/ 0 h 1795832"/>
                    <a:gd name="connsiteX13" fmla="*/ 482383 w 510989"/>
                    <a:gd name="connsiteY13" fmla="*/ 226889 h 179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0989" h="1795832">
                      <a:moveTo>
                        <a:pt x="510989" y="255495"/>
                      </a:moveTo>
                      <a:lnTo>
                        <a:pt x="510989" y="471341"/>
                      </a:lnTo>
                      <a:lnTo>
                        <a:pt x="510989" y="1324491"/>
                      </a:lnTo>
                      <a:lnTo>
                        <a:pt x="510989" y="1540338"/>
                      </a:lnTo>
                      <a:lnTo>
                        <a:pt x="482384" y="1568943"/>
                      </a:lnTo>
                      <a:lnTo>
                        <a:pt x="255495" y="1795832"/>
                      </a:lnTo>
                      <a:lnTo>
                        <a:pt x="28606" y="1568943"/>
                      </a:lnTo>
                      <a:lnTo>
                        <a:pt x="0" y="1540337"/>
                      </a:lnTo>
                      <a:lnTo>
                        <a:pt x="0" y="1324491"/>
                      </a:lnTo>
                      <a:lnTo>
                        <a:pt x="0" y="471341"/>
                      </a:lnTo>
                      <a:lnTo>
                        <a:pt x="0" y="255494"/>
                      </a:lnTo>
                      <a:lnTo>
                        <a:pt x="28605" y="226889"/>
                      </a:lnTo>
                      <a:lnTo>
                        <a:pt x="255494" y="0"/>
                      </a:lnTo>
                      <a:lnTo>
                        <a:pt x="482383" y="22688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47C6FC5-4257-4E4A-9024-02D083CA20F9}"/>
                  </a:ext>
                </a:extLst>
              </p:cNvPr>
              <p:cNvGrpSpPr/>
              <p:nvPr userDrawn="1"/>
            </p:nvGrpSpPr>
            <p:grpSpPr>
              <a:xfrm>
                <a:off x="4439728" y="2548576"/>
                <a:ext cx="264546" cy="1546310"/>
                <a:chOff x="5919637" y="2255100"/>
                <a:chExt cx="352728" cy="2061747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B4851E9-1EF7-4D39-8409-9ACCCE863CE7}"/>
                    </a:ext>
                  </a:extLst>
                </p:cNvPr>
                <p:cNvSpPr/>
                <p:nvPr/>
              </p:nvSpPr>
              <p:spPr>
                <a:xfrm rot="10800000">
                  <a:off x="5919637" y="3685496"/>
                  <a:ext cx="352728" cy="631351"/>
                </a:xfrm>
                <a:custGeom>
                  <a:avLst/>
                  <a:gdLst>
                    <a:gd name="connsiteX0" fmla="*/ 151054 w 302107"/>
                    <a:gd name="connsiteY0" fmla="*/ 540744 h 540744"/>
                    <a:gd name="connsiteX1" fmla="*/ 16913 w 302107"/>
                    <a:gd name="connsiteY1" fmla="*/ 406603 h 540744"/>
                    <a:gd name="connsiteX2" fmla="*/ 0 w 302107"/>
                    <a:gd name="connsiteY2" fmla="*/ 389691 h 540744"/>
                    <a:gd name="connsiteX3" fmla="*/ 0 w 302107"/>
                    <a:gd name="connsiteY3" fmla="*/ 380059 h 540744"/>
                    <a:gd name="connsiteX4" fmla="*/ 0 w 302107"/>
                    <a:gd name="connsiteY4" fmla="*/ 270372 h 540744"/>
                    <a:gd name="connsiteX5" fmla="*/ 1 w 302107"/>
                    <a:gd name="connsiteY5" fmla="*/ 270372 h 540744"/>
                    <a:gd name="connsiteX6" fmla="*/ 1 w 302107"/>
                    <a:gd name="connsiteY6" fmla="*/ 160685 h 540744"/>
                    <a:gd name="connsiteX7" fmla="*/ 1 w 302107"/>
                    <a:gd name="connsiteY7" fmla="*/ 151052 h 540744"/>
                    <a:gd name="connsiteX8" fmla="*/ 16913 w 302107"/>
                    <a:gd name="connsiteY8" fmla="*/ 134141 h 540744"/>
                    <a:gd name="connsiteX9" fmla="*/ 151053 w 302107"/>
                    <a:gd name="connsiteY9" fmla="*/ 0 h 540744"/>
                    <a:gd name="connsiteX10" fmla="*/ 285194 w 302107"/>
                    <a:gd name="connsiteY10" fmla="*/ 134141 h 540744"/>
                    <a:gd name="connsiteX11" fmla="*/ 302107 w 302107"/>
                    <a:gd name="connsiteY11" fmla="*/ 151053 h 540744"/>
                    <a:gd name="connsiteX12" fmla="*/ 302107 w 302107"/>
                    <a:gd name="connsiteY12" fmla="*/ 160685 h 540744"/>
                    <a:gd name="connsiteX13" fmla="*/ 302107 w 302107"/>
                    <a:gd name="connsiteY13" fmla="*/ 270372 h 540744"/>
                    <a:gd name="connsiteX14" fmla="*/ 302106 w 302107"/>
                    <a:gd name="connsiteY14" fmla="*/ 270372 h 540744"/>
                    <a:gd name="connsiteX15" fmla="*/ 302106 w 302107"/>
                    <a:gd name="connsiteY15" fmla="*/ 380059 h 540744"/>
                    <a:gd name="connsiteX16" fmla="*/ 302106 w 302107"/>
                    <a:gd name="connsiteY16" fmla="*/ 389692 h 540744"/>
                    <a:gd name="connsiteX17" fmla="*/ 285194 w 302107"/>
                    <a:gd name="connsiteY17" fmla="*/ 406603 h 540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02107" h="540744">
                      <a:moveTo>
                        <a:pt x="151054" y="540744"/>
                      </a:moveTo>
                      <a:lnTo>
                        <a:pt x="16913" y="406603"/>
                      </a:lnTo>
                      <a:lnTo>
                        <a:pt x="0" y="389691"/>
                      </a:lnTo>
                      <a:lnTo>
                        <a:pt x="0" y="380059"/>
                      </a:lnTo>
                      <a:lnTo>
                        <a:pt x="0" y="270372"/>
                      </a:lnTo>
                      <a:lnTo>
                        <a:pt x="1" y="270372"/>
                      </a:lnTo>
                      <a:lnTo>
                        <a:pt x="1" y="160685"/>
                      </a:lnTo>
                      <a:lnTo>
                        <a:pt x="1" y="151052"/>
                      </a:lnTo>
                      <a:lnTo>
                        <a:pt x="16913" y="134141"/>
                      </a:lnTo>
                      <a:lnTo>
                        <a:pt x="151053" y="0"/>
                      </a:lnTo>
                      <a:lnTo>
                        <a:pt x="285194" y="134141"/>
                      </a:lnTo>
                      <a:lnTo>
                        <a:pt x="302107" y="151053"/>
                      </a:lnTo>
                      <a:lnTo>
                        <a:pt x="302107" y="160685"/>
                      </a:lnTo>
                      <a:lnTo>
                        <a:pt x="302107" y="270372"/>
                      </a:lnTo>
                      <a:lnTo>
                        <a:pt x="302106" y="270372"/>
                      </a:lnTo>
                      <a:lnTo>
                        <a:pt x="302106" y="380059"/>
                      </a:lnTo>
                      <a:lnTo>
                        <a:pt x="302106" y="389692"/>
                      </a:lnTo>
                      <a:lnTo>
                        <a:pt x="285194" y="40660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18C552A-C9BD-4223-B094-6A7CA953DFE9}"/>
                    </a:ext>
                  </a:extLst>
                </p:cNvPr>
                <p:cNvSpPr/>
                <p:nvPr/>
              </p:nvSpPr>
              <p:spPr>
                <a:xfrm rot="10800000">
                  <a:off x="5919637" y="2255100"/>
                  <a:ext cx="352728" cy="631351"/>
                </a:xfrm>
                <a:custGeom>
                  <a:avLst/>
                  <a:gdLst>
                    <a:gd name="connsiteX0" fmla="*/ 151054 w 302107"/>
                    <a:gd name="connsiteY0" fmla="*/ 540744 h 540744"/>
                    <a:gd name="connsiteX1" fmla="*/ 16913 w 302107"/>
                    <a:gd name="connsiteY1" fmla="*/ 406603 h 540744"/>
                    <a:gd name="connsiteX2" fmla="*/ 0 w 302107"/>
                    <a:gd name="connsiteY2" fmla="*/ 389691 h 540744"/>
                    <a:gd name="connsiteX3" fmla="*/ 0 w 302107"/>
                    <a:gd name="connsiteY3" fmla="*/ 380059 h 540744"/>
                    <a:gd name="connsiteX4" fmla="*/ 0 w 302107"/>
                    <a:gd name="connsiteY4" fmla="*/ 270372 h 540744"/>
                    <a:gd name="connsiteX5" fmla="*/ 1 w 302107"/>
                    <a:gd name="connsiteY5" fmla="*/ 270372 h 540744"/>
                    <a:gd name="connsiteX6" fmla="*/ 1 w 302107"/>
                    <a:gd name="connsiteY6" fmla="*/ 160685 h 540744"/>
                    <a:gd name="connsiteX7" fmla="*/ 1 w 302107"/>
                    <a:gd name="connsiteY7" fmla="*/ 151052 h 540744"/>
                    <a:gd name="connsiteX8" fmla="*/ 16913 w 302107"/>
                    <a:gd name="connsiteY8" fmla="*/ 134141 h 540744"/>
                    <a:gd name="connsiteX9" fmla="*/ 151053 w 302107"/>
                    <a:gd name="connsiteY9" fmla="*/ 0 h 540744"/>
                    <a:gd name="connsiteX10" fmla="*/ 285194 w 302107"/>
                    <a:gd name="connsiteY10" fmla="*/ 134141 h 540744"/>
                    <a:gd name="connsiteX11" fmla="*/ 302107 w 302107"/>
                    <a:gd name="connsiteY11" fmla="*/ 151053 h 540744"/>
                    <a:gd name="connsiteX12" fmla="*/ 302107 w 302107"/>
                    <a:gd name="connsiteY12" fmla="*/ 160685 h 540744"/>
                    <a:gd name="connsiteX13" fmla="*/ 302107 w 302107"/>
                    <a:gd name="connsiteY13" fmla="*/ 270372 h 540744"/>
                    <a:gd name="connsiteX14" fmla="*/ 302106 w 302107"/>
                    <a:gd name="connsiteY14" fmla="*/ 270372 h 540744"/>
                    <a:gd name="connsiteX15" fmla="*/ 302106 w 302107"/>
                    <a:gd name="connsiteY15" fmla="*/ 380059 h 540744"/>
                    <a:gd name="connsiteX16" fmla="*/ 302106 w 302107"/>
                    <a:gd name="connsiteY16" fmla="*/ 389692 h 540744"/>
                    <a:gd name="connsiteX17" fmla="*/ 285194 w 302107"/>
                    <a:gd name="connsiteY17" fmla="*/ 406603 h 540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02107" h="540744">
                      <a:moveTo>
                        <a:pt x="151054" y="540744"/>
                      </a:moveTo>
                      <a:lnTo>
                        <a:pt x="16913" y="406603"/>
                      </a:lnTo>
                      <a:lnTo>
                        <a:pt x="0" y="389691"/>
                      </a:lnTo>
                      <a:lnTo>
                        <a:pt x="0" y="380059"/>
                      </a:lnTo>
                      <a:lnTo>
                        <a:pt x="0" y="270372"/>
                      </a:lnTo>
                      <a:lnTo>
                        <a:pt x="1" y="270372"/>
                      </a:lnTo>
                      <a:lnTo>
                        <a:pt x="1" y="160685"/>
                      </a:lnTo>
                      <a:lnTo>
                        <a:pt x="1" y="151052"/>
                      </a:lnTo>
                      <a:lnTo>
                        <a:pt x="16913" y="134141"/>
                      </a:lnTo>
                      <a:lnTo>
                        <a:pt x="151053" y="0"/>
                      </a:lnTo>
                      <a:lnTo>
                        <a:pt x="285194" y="134141"/>
                      </a:lnTo>
                      <a:lnTo>
                        <a:pt x="302107" y="151053"/>
                      </a:lnTo>
                      <a:lnTo>
                        <a:pt x="302107" y="160685"/>
                      </a:lnTo>
                      <a:lnTo>
                        <a:pt x="302107" y="270372"/>
                      </a:lnTo>
                      <a:lnTo>
                        <a:pt x="302106" y="270372"/>
                      </a:lnTo>
                      <a:lnTo>
                        <a:pt x="302106" y="380059"/>
                      </a:lnTo>
                      <a:lnTo>
                        <a:pt x="302106" y="389692"/>
                      </a:lnTo>
                      <a:lnTo>
                        <a:pt x="285194" y="40660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50800" dir="2700000" sx="110000" sy="11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72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B244-DB02-4F16-ABC6-3DFC4DC4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4063-E210-4401-86F7-950CE8785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600"/>
            <a:ext cx="5181600" cy="514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2926-7BEC-4E6E-AC7C-CAD82838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600"/>
            <a:ext cx="5181600" cy="514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47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46F-D6DE-4005-890C-DEB9713E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57200"/>
            <a:ext cx="4690533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7877-195F-4645-AFB4-09FBD91A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839479" cy="61383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35AD3-F7B3-406C-8B7B-964B19F5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2057399"/>
            <a:ext cx="4690533" cy="45381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46F-D6DE-4005-890C-DEB9713E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27" y="457200"/>
            <a:ext cx="4690533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7877-195F-4645-AFB4-09FBD91A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39" y="457201"/>
            <a:ext cx="6839479" cy="61383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35AD3-F7B3-406C-8B7B-964B19F5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0627" y="2057399"/>
            <a:ext cx="4690533" cy="45381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33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E6284-2BFF-4A6F-9BF3-7CF77F82A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6D33E-9184-4B70-A103-8FDF8298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AC88-A74B-4F5B-803C-B49E677D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257508-1CF3-485A-BC58-8C4D9DD22054}" type="datetimeFigureOut">
              <a:rPr lang="it-IT" smtClean="0"/>
              <a:t>23/04/2020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B904-1C2A-4CBA-BEDE-148221A9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A5B3-BD38-454B-A351-0CA20D42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ED1A-249A-45FF-9688-03910ED078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0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42BE-F0B3-4ED7-98B5-D21D874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F79-A8DA-473F-8234-279D07C6B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818"/>
            <a:ext cx="10515600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83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4" r:id="rId3"/>
    <p:sldLayoutId id="2147483668" r:id="rId4"/>
    <p:sldLayoutId id="2147483672" r:id="rId5"/>
    <p:sldLayoutId id="214748367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BDE3-5E47-4E31-97E7-BDAD5247864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sz="6600" dirty="0">
                <a:latin typeface="+mj-lt"/>
              </a:rPr>
              <a:t>The overall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6393A-D7B9-497D-AEE5-D48F5035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19" y="1343818"/>
            <a:ext cx="9455084" cy="54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0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0C6-002E-4717-8624-C4A7350C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26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sz="6000" dirty="0">
                <a:latin typeface="+mj-lt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D8-27D6-46B9-A84D-10B781C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0839"/>
            <a:ext cx="10515600" cy="28302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4000" dirty="0"/>
              <a:t>The </a:t>
            </a:r>
            <a:r>
              <a:rPr lang="it-IT" sz="4000" b="1" dirty="0">
                <a:solidFill>
                  <a:schemeClr val="accent6">
                    <a:lumMod val="75000"/>
                  </a:schemeClr>
                </a:solidFill>
              </a:rPr>
              <a:t>inputs</a:t>
            </a:r>
            <a:r>
              <a:rPr lang="it-IT" sz="4000" dirty="0"/>
              <a:t> </a:t>
            </a:r>
            <a:r>
              <a:rPr lang="it-IT" sz="4000" u="sng" dirty="0"/>
              <a:t>can</a:t>
            </a:r>
            <a:r>
              <a:rPr lang="it-IT" sz="4000" dirty="0"/>
              <a:t> predict the </a:t>
            </a:r>
            <a:r>
              <a:rPr lang="it-IT" sz="4000" b="1" dirty="0">
                <a:solidFill>
                  <a:schemeClr val="accent2">
                    <a:lumMod val="75000"/>
                  </a:schemeClr>
                </a:solidFill>
              </a:rPr>
              <a:t>outputs</a:t>
            </a:r>
            <a:br>
              <a:rPr lang="it-IT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4000" dirty="0"/>
              <a:t>The </a:t>
            </a:r>
            <a:r>
              <a:rPr lang="it-IT" sz="40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it-IT" sz="4000" dirty="0"/>
              <a:t> is sufficiently informative to learn the relationship between the </a:t>
            </a:r>
            <a:r>
              <a:rPr lang="it-IT" sz="4000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it-IT" sz="4000" dirty="0"/>
              <a:t> and the </a:t>
            </a:r>
            <a:r>
              <a:rPr lang="it-IT" sz="4000" b="1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B6904A-2D5E-4D8E-AE9D-B25CFE48ACBB}"/>
              </a:ext>
            </a:extLst>
          </p:cNvPr>
          <p:cNvSpPr txBox="1">
            <a:spLocks/>
          </p:cNvSpPr>
          <p:nvPr/>
        </p:nvSpPr>
        <p:spPr>
          <a:xfrm>
            <a:off x="838200" y="1660793"/>
            <a:ext cx="10515600" cy="881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latin typeface="+mj-lt"/>
              </a:rPr>
              <a:t>Two golden hypotheses</a:t>
            </a:r>
          </a:p>
        </p:txBody>
      </p:sp>
    </p:spTree>
    <p:extLst>
      <p:ext uri="{BB962C8B-B14F-4D97-AF65-F5344CB8AC3E}">
        <p14:creationId xmlns:p14="http://schemas.microsoft.com/office/powerpoint/2010/main" val="12829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7815-7F7F-4402-9289-576CF582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54CC-BE66-447B-BE40-4343EBBC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4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0C6-002E-4717-8624-C4A7350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D8-27D6-46B9-A84D-10B781C6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2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7815-7F7F-4402-9289-576CF582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54CC-BE66-447B-BE40-4343EBBC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6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0C6-002E-4717-8624-C4A7350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D8-27D6-46B9-A84D-10B781C6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83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7815-7F7F-4402-9289-576CF582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54CC-BE66-447B-BE40-4343EBBC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8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0C6-002E-4717-8624-C4A7350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D8-27D6-46B9-A84D-10B781C6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6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7815-7F7F-4402-9289-576CF582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54CC-BE66-447B-BE40-4343EBBC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758330"/>
      </p:ext>
    </p:extLst>
  </p:cSld>
  <p:clrMapOvr>
    <a:masterClrMapping/>
  </p:clrMapOvr>
</p:sld>
</file>

<file path=ppt/theme/theme1.xml><?xml version="1.0" encoding="utf-8"?>
<a:theme xmlns:a="http://schemas.openxmlformats.org/drawingml/2006/main" name="MioSti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 theme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oStile.potx" id="{9BA6A272-271F-410D-AFF4-98EE3BDBFA89}" vid="{6D647B0A-2A2F-4D44-891F-2AF595C06C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MioStile</Template>
  <TotalTime>14</TotalTime>
  <Words>13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Times New Roman</vt:lpstr>
      <vt:lpstr>MioStile</vt:lpstr>
      <vt:lpstr>The overall landscape</vt:lpstr>
      <vt:lpstr>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De Angelis</dc:creator>
  <cp:lastModifiedBy>Andrea De Angelis</cp:lastModifiedBy>
  <cp:revision>4</cp:revision>
  <dcterms:created xsi:type="dcterms:W3CDTF">2020-04-23T07:26:25Z</dcterms:created>
  <dcterms:modified xsi:type="dcterms:W3CDTF">2020-04-23T07:41:22Z</dcterms:modified>
</cp:coreProperties>
</file>