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3" r:id="rId10"/>
    <p:sldId id="269" r:id="rId11"/>
    <p:sldId id="264" r:id="rId12"/>
    <p:sldId id="265" r:id="rId13"/>
  </p:sldIdLst>
  <p:sldSz cx="12192000" cy="6858000"/>
  <p:notesSz cx="6797675" cy="9926638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dewijch Opdebeeck" initials="HO" lastIdx="1" clrIdx="0">
    <p:extLst>
      <p:ext uri="{19B8F6BF-5375-455C-9EA6-DF929625EA0E}">
        <p15:presenceInfo xmlns:p15="http://schemas.microsoft.com/office/powerpoint/2012/main" userId="S::Hadewijch.Opdebeeck@UGent.be::843516a7-59c2-468c-9e48-8bfb8cb9ea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1603" autoAdjust="0"/>
  </p:normalViewPr>
  <p:slideViewPr>
    <p:cSldViewPr snapToGrid="0">
      <p:cViewPr varScale="1">
        <p:scale>
          <a:sx n="47" d="100"/>
          <a:sy n="47" d="100"/>
        </p:scale>
        <p:origin x="1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E4CED33-9FCA-43E9-B5D3-C706C0F581DA}" type="datetimeFigureOut">
              <a:rPr lang="nl-BE" smtClean="0"/>
              <a:t>8/10/2019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5CB21D1-0197-4DFA-AE40-BDFDAA2F89A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119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21D1-0197-4DFA-AE40-BDFDAA2F89A5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2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Big surprise: Google </a:t>
            </a:r>
            <a:r>
              <a:rPr lang="nl-BE" dirty="0" err="1"/>
              <a:t>dominates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searches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we care?</a:t>
            </a:r>
          </a:p>
          <a:p>
            <a:r>
              <a:rPr lang="nl-BE" dirty="0"/>
              <a:t>Both Google </a:t>
            </a:r>
            <a:r>
              <a:rPr lang="nl-BE" dirty="0" err="1"/>
              <a:t>and</a:t>
            </a:r>
            <a:r>
              <a:rPr lang="nl-BE" dirty="0"/>
              <a:t> Bing offer </a:t>
            </a:r>
            <a:r>
              <a:rPr lang="nl-BE" dirty="0" err="1"/>
              <a:t>guidelines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rank well in </a:t>
            </a:r>
            <a:r>
              <a:rPr lang="nl-BE" dirty="0" err="1"/>
              <a:t>the</a:t>
            </a:r>
            <a:r>
              <a:rPr lang="nl-BE" dirty="0"/>
              <a:t> search </a:t>
            </a:r>
            <a:r>
              <a:rPr lang="nl-BE" dirty="0" err="1"/>
              <a:t>results</a:t>
            </a:r>
            <a:r>
              <a:rPr lang="nl-BE" dirty="0"/>
              <a:t>.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may</a:t>
            </a:r>
            <a:r>
              <a:rPr lang="nl-BE" dirty="0"/>
              <a:t> want </a:t>
            </a:r>
            <a:r>
              <a:rPr lang="nl-BE" dirty="0" err="1"/>
              <a:t>to</a:t>
            </a:r>
            <a:r>
              <a:rPr lang="nl-BE" dirty="0"/>
              <a:t> look more </a:t>
            </a:r>
            <a:r>
              <a:rPr lang="nl-BE" dirty="0" err="1"/>
              <a:t>into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Google SEO </a:t>
            </a:r>
            <a:r>
              <a:rPr lang="nl-BE" dirty="0" err="1"/>
              <a:t>guidelines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may</a:t>
            </a:r>
            <a:r>
              <a:rPr lang="nl-BE" dirty="0"/>
              <a:t> want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pay</a:t>
            </a:r>
            <a:r>
              <a:rPr lang="nl-BE" dirty="0"/>
              <a:t> close attention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titles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descriptions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appear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search engine </a:t>
            </a:r>
            <a:r>
              <a:rPr lang="nl-BE" dirty="0" err="1"/>
              <a:t>results</a:t>
            </a:r>
            <a:r>
              <a:rPr lang="nl-BE" dirty="0"/>
              <a:t> page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21D1-0197-4DFA-AE40-BDFDAA2F89A5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422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21D1-0197-4DFA-AE40-BDFDAA2F89A5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0685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(ik zal niet alles weten)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21D1-0197-4DFA-AE40-BDFDAA2F89A5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382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is </a:t>
            </a:r>
            <a:r>
              <a:rPr lang="nl-BE" dirty="0" err="1"/>
              <a:t>this</a:t>
            </a:r>
            <a:r>
              <a:rPr lang="nl-BE" dirty="0"/>
              <a:t> important? </a:t>
            </a:r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did</a:t>
            </a:r>
            <a:r>
              <a:rPr lang="nl-BE" dirty="0"/>
              <a:t> I </a:t>
            </a:r>
            <a:r>
              <a:rPr lang="nl-BE" dirty="0" err="1"/>
              <a:t>choose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topic?</a:t>
            </a:r>
          </a:p>
          <a:p>
            <a:r>
              <a:rPr lang="nl-BE" dirty="0" err="1"/>
              <a:t>There</a:t>
            </a:r>
            <a:r>
              <a:rPr lang="nl-BE" dirty="0"/>
              <a:t> is a lot of hype, </a:t>
            </a:r>
            <a:r>
              <a:rPr lang="nl-BE" dirty="0" err="1"/>
              <a:t>there</a:t>
            </a:r>
            <a:r>
              <a:rPr lang="nl-BE" dirty="0"/>
              <a:t> is fake </a:t>
            </a:r>
            <a:r>
              <a:rPr lang="nl-BE" dirty="0" err="1"/>
              <a:t>news</a:t>
            </a:r>
            <a:r>
              <a:rPr lang="nl-BE" dirty="0"/>
              <a:t>, we </a:t>
            </a:r>
            <a:r>
              <a:rPr lang="nl-BE" dirty="0" err="1"/>
              <a:t>all</a:t>
            </a:r>
            <a:r>
              <a:rPr lang="nl-BE" dirty="0"/>
              <a:t> live in </a:t>
            </a:r>
            <a:r>
              <a:rPr lang="nl-BE" dirty="0" err="1"/>
              <a:t>bubbles</a:t>
            </a:r>
            <a:r>
              <a:rPr lang="nl-BE" dirty="0"/>
              <a:t> of </a:t>
            </a:r>
            <a:r>
              <a:rPr lang="nl-BE" dirty="0" err="1"/>
              <a:t>similar</a:t>
            </a:r>
            <a:r>
              <a:rPr lang="nl-BE" dirty="0"/>
              <a:t> </a:t>
            </a:r>
            <a:r>
              <a:rPr lang="nl-BE" dirty="0" err="1"/>
              <a:t>people</a:t>
            </a:r>
            <a:r>
              <a:rPr lang="nl-BE" dirty="0"/>
              <a:t> … belief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always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as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is </a:t>
            </a:r>
            <a:r>
              <a:rPr lang="nl-BE" dirty="0" err="1"/>
              <a:t>true</a:t>
            </a:r>
            <a:r>
              <a:rPr lang="nl-BE" dirty="0"/>
              <a:t>.</a:t>
            </a:r>
          </a:p>
          <a:p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invest</a:t>
            </a:r>
            <a:r>
              <a:rPr lang="nl-BE" dirty="0"/>
              <a:t> </a:t>
            </a:r>
            <a:r>
              <a:rPr lang="nl-BE" dirty="0" err="1"/>
              <a:t>limited</a:t>
            </a:r>
            <a:r>
              <a:rPr lang="nl-BE" dirty="0"/>
              <a:t> resources (time, money) in </a:t>
            </a:r>
            <a:r>
              <a:rPr lang="nl-BE" dirty="0" err="1"/>
              <a:t>the</a:t>
            </a:r>
            <a:r>
              <a:rPr lang="nl-BE" dirty="0"/>
              <a:t> next big </a:t>
            </a:r>
            <a:r>
              <a:rPr lang="nl-BE" dirty="0" err="1"/>
              <a:t>thing</a:t>
            </a:r>
            <a:r>
              <a:rPr lang="nl-BE" dirty="0"/>
              <a:t>,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no </a:t>
            </a:r>
            <a:r>
              <a:rPr lang="nl-BE" dirty="0" err="1"/>
              <a:t>longer</a:t>
            </a:r>
            <a:r>
              <a:rPr lang="nl-BE" dirty="0"/>
              <a:t> </a:t>
            </a:r>
            <a:r>
              <a:rPr lang="nl-BE" dirty="0" err="1"/>
              <a:t>invest</a:t>
            </a:r>
            <a:r>
              <a:rPr lang="nl-BE" dirty="0"/>
              <a:t> these </a:t>
            </a:r>
            <a:r>
              <a:rPr lang="nl-BE" dirty="0" err="1"/>
              <a:t>same</a:t>
            </a:r>
            <a:r>
              <a:rPr lang="nl-BE" dirty="0"/>
              <a:t> resources </a:t>
            </a:r>
            <a:r>
              <a:rPr lang="nl-BE" dirty="0" err="1"/>
              <a:t>to</a:t>
            </a:r>
            <a:r>
              <a:rPr lang="nl-BE" dirty="0"/>
              <a:t> follow a different </a:t>
            </a:r>
            <a:r>
              <a:rPr lang="nl-BE" dirty="0" err="1"/>
              <a:t>path</a:t>
            </a:r>
            <a:endParaRPr lang="nl-BE" dirty="0"/>
          </a:p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may</a:t>
            </a:r>
            <a:r>
              <a:rPr lang="nl-BE" dirty="0"/>
              <a:t> end up missing out on a lot of money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21D1-0197-4DFA-AE40-BDFDAA2F89A5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0989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0" dirty="0"/>
              <a:t>Does </a:t>
            </a:r>
            <a:r>
              <a:rPr lang="nl-BE" b="0" dirty="0" err="1"/>
              <a:t>anyone</a:t>
            </a:r>
            <a:r>
              <a:rPr lang="nl-BE" b="0" dirty="0"/>
              <a:t> have </a:t>
            </a:r>
            <a:r>
              <a:rPr lang="nl-BE" b="0" dirty="0" err="1"/>
              <a:t>an</a:t>
            </a:r>
            <a:r>
              <a:rPr lang="nl-BE" b="0" dirty="0"/>
              <a:t> </a:t>
            </a:r>
            <a:r>
              <a:rPr lang="nl-BE" b="0" dirty="0" err="1"/>
              <a:t>idea</a:t>
            </a:r>
            <a:r>
              <a:rPr lang="nl-BE" b="0" dirty="0"/>
              <a:t>? How is </a:t>
            </a:r>
            <a:r>
              <a:rPr lang="nl-BE" b="0" dirty="0" err="1"/>
              <a:t>usage</a:t>
            </a:r>
            <a:r>
              <a:rPr lang="nl-BE" b="0" dirty="0"/>
              <a:t> </a:t>
            </a:r>
            <a:r>
              <a:rPr lang="nl-BE" b="0" dirty="0" err="1"/>
              <a:t>distributed</a:t>
            </a:r>
            <a:r>
              <a:rPr lang="nl-BE" b="0" dirty="0"/>
              <a:t> over mobile, tablet </a:t>
            </a:r>
            <a:r>
              <a:rPr lang="nl-BE" b="0" dirty="0" err="1"/>
              <a:t>and</a:t>
            </a:r>
            <a:r>
              <a:rPr lang="nl-BE" b="0" dirty="0"/>
              <a:t> desktop </a:t>
            </a:r>
            <a:r>
              <a:rPr lang="nl-BE" b="0" dirty="0" err="1"/>
              <a:t>usage</a:t>
            </a:r>
            <a:r>
              <a:rPr lang="nl-BE" b="0" dirty="0"/>
              <a:t>?</a:t>
            </a:r>
          </a:p>
          <a:p>
            <a:endParaRPr lang="nl-BE" dirty="0"/>
          </a:p>
          <a:p>
            <a:r>
              <a:rPr lang="nl-BE" dirty="0"/>
              <a:t>! 1 persoon per vraag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21D1-0197-4DFA-AE40-BDFDAA2F89A5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4590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-&gt; Lijnen aanduiden, grafieken bespreken</a:t>
            </a:r>
          </a:p>
          <a:p>
            <a:endParaRPr lang="nl-BE" dirty="0"/>
          </a:p>
          <a:p>
            <a:r>
              <a:rPr lang="nl-BE" dirty="0"/>
              <a:t>In Belgium we </a:t>
            </a:r>
            <a:r>
              <a:rPr lang="nl-BE" dirty="0" err="1"/>
              <a:t>still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laptops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desktops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surf </a:t>
            </a:r>
            <a:r>
              <a:rPr lang="nl-BE" dirty="0" err="1"/>
              <a:t>the</a:t>
            </a:r>
            <a:r>
              <a:rPr lang="nl-BE" dirty="0"/>
              <a:t> web. </a:t>
            </a:r>
          </a:p>
          <a:p>
            <a:r>
              <a:rPr lang="nl-BE" dirty="0"/>
              <a:t>Tablets are </a:t>
            </a:r>
            <a:r>
              <a:rPr lang="nl-BE" dirty="0" err="1"/>
              <a:t>used</a:t>
            </a:r>
            <a:r>
              <a:rPr lang="nl-BE" dirty="0"/>
              <a:t> a lot </a:t>
            </a:r>
            <a:r>
              <a:rPr lang="nl-BE" dirty="0" err="1"/>
              <a:t>less</a:t>
            </a:r>
            <a:endParaRPr lang="nl-BE" dirty="0"/>
          </a:p>
          <a:p>
            <a:r>
              <a:rPr lang="nl-BE" dirty="0"/>
              <a:t>It is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gaming</a:t>
            </a:r>
            <a:r>
              <a:rPr lang="nl-BE" dirty="0"/>
              <a:t> consoles, but </a:t>
            </a:r>
            <a:r>
              <a:rPr lang="nl-BE" dirty="0" err="1"/>
              <a:t>their</a:t>
            </a:r>
            <a:r>
              <a:rPr lang="nl-BE" dirty="0"/>
              <a:t> market share is </a:t>
            </a:r>
            <a:r>
              <a:rPr lang="nl-BE" dirty="0" err="1"/>
              <a:t>very</a:t>
            </a:r>
            <a:r>
              <a:rPr lang="nl-BE" dirty="0"/>
              <a:t> small</a:t>
            </a:r>
          </a:p>
          <a:p>
            <a:endParaRPr lang="nl-BE" dirty="0"/>
          </a:p>
          <a:p>
            <a:r>
              <a:rPr lang="nl-BE" dirty="0" err="1"/>
              <a:t>Nevertheless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is important </a:t>
            </a:r>
            <a:r>
              <a:rPr lang="nl-BE" dirty="0" err="1"/>
              <a:t>to</a:t>
            </a:r>
            <a:r>
              <a:rPr lang="nl-BE" dirty="0"/>
              <a:t> point out </a:t>
            </a:r>
            <a:r>
              <a:rPr lang="nl-BE" dirty="0" err="1"/>
              <a:t>that</a:t>
            </a:r>
            <a:r>
              <a:rPr lang="nl-BE" dirty="0"/>
              <a:t> a lot of </a:t>
            </a:r>
            <a:r>
              <a:rPr lang="nl-BE" dirty="0" err="1"/>
              <a:t>people</a:t>
            </a:r>
            <a:r>
              <a:rPr lang="nl-BE" dirty="0"/>
              <a:t> </a:t>
            </a:r>
            <a:r>
              <a:rPr lang="nl-BE" dirty="0" err="1"/>
              <a:t>navigate</a:t>
            </a:r>
            <a:r>
              <a:rPr lang="nl-BE" dirty="0"/>
              <a:t> </a:t>
            </a:r>
            <a:r>
              <a:rPr lang="nl-BE" dirty="0" err="1"/>
              <a:t>their</a:t>
            </a:r>
            <a:r>
              <a:rPr lang="nl-BE" dirty="0"/>
              <a:t> </a:t>
            </a:r>
            <a:r>
              <a:rPr lang="nl-BE" dirty="0" err="1"/>
              <a:t>devices</a:t>
            </a:r>
            <a:r>
              <a:rPr lang="nl-BE" dirty="0"/>
              <a:t> without a mouse cursor.</a:t>
            </a:r>
          </a:p>
          <a:p>
            <a:endParaRPr lang="nl-BE" dirty="0"/>
          </a:p>
          <a:p>
            <a:r>
              <a:rPr lang="nl-BE" dirty="0"/>
              <a:t>How is </a:t>
            </a:r>
            <a:r>
              <a:rPr lang="nl-BE" dirty="0" err="1"/>
              <a:t>this</a:t>
            </a:r>
            <a:r>
              <a:rPr lang="nl-BE" dirty="0"/>
              <a:t> relevant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</a:t>
            </a:r>
            <a:r>
              <a:rPr lang="nl-BE" dirty="0"/>
              <a:t>?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dirty="0" err="1"/>
              <a:t>Did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ever </a:t>
            </a:r>
            <a:r>
              <a:rPr lang="nl-BE" dirty="0" err="1"/>
              <a:t>try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open a link on </a:t>
            </a:r>
            <a:r>
              <a:rPr lang="nl-BE" dirty="0" err="1"/>
              <a:t>your</a:t>
            </a:r>
            <a:r>
              <a:rPr lang="nl-BE" dirty="0"/>
              <a:t> smartphone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ended</a:t>
            </a:r>
            <a:r>
              <a:rPr lang="nl-BE" dirty="0"/>
              <a:t> up opening </a:t>
            </a:r>
            <a:r>
              <a:rPr lang="nl-BE" dirty="0" err="1"/>
              <a:t>the</a:t>
            </a:r>
            <a:r>
              <a:rPr lang="nl-BE" dirty="0"/>
              <a:t> wrong </a:t>
            </a:r>
            <a:r>
              <a:rPr lang="nl-BE" dirty="0" err="1"/>
              <a:t>thing</a:t>
            </a:r>
            <a:r>
              <a:rPr lang="nl-BE" dirty="0"/>
              <a:t>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dirty="0"/>
              <a:t>-&gt; </a:t>
            </a:r>
            <a:r>
              <a:rPr lang="nl-BE" dirty="0" err="1"/>
              <a:t>Some</a:t>
            </a:r>
            <a:r>
              <a:rPr lang="nl-BE" dirty="0"/>
              <a:t> more </a:t>
            </a:r>
            <a:r>
              <a:rPr lang="nl-BE" dirty="0" err="1"/>
              <a:t>whitespace</a:t>
            </a:r>
            <a:r>
              <a:rPr lang="nl-BE" dirty="0"/>
              <a:t> </a:t>
            </a:r>
            <a:r>
              <a:rPr lang="nl-BE" dirty="0" err="1"/>
              <a:t>around</a:t>
            </a:r>
            <a:r>
              <a:rPr lang="nl-BE" dirty="0"/>
              <a:t> links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resolve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issue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The past week end, I was </a:t>
            </a:r>
            <a:r>
              <a:rPr lang="nl-BE" dirty="0" err="1"/>
              <a:t>looking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a second hand </a:t>
            </a:r>
            <a:r>
              <a:rPr lang="nl-BE" dirty="0" err="1"/>
              <a:t>bicycle</a:t>
            </a:r>
            <a:r>
              <a:rPr lang="nl-BE" dirty="0"/>
              <a:t> on </a:t>
            </a:r>
            <a:r>
              <a:rPr lang="nl-BE" dirty="0" err="1"/>
              <a:t>my</a:t>
            </a:r>
            <a:r>
              <a:rPr lang="nl-BE" dirty="0"/>
              <a:t> </a:t>
            </a:r>
            <a:r>
              <a:rPr lang="nl-BE" dirty="0" err="1"/>
              <a:t>phone</a:t>
            </a:r>
            <a:r>
              <a:rPr lang="nl-BE" dirty="0"/>
              <a:t>. I </a:t>
            </a:r>
            <a:r>
              <a:rPr lang="nl-BE" dirty="0" err="1"/>
              <a:t>wanted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filter </a:t>
            </a:r>
            <a:r>
              <a:rPr lang="nl-BE" dirty="0" err="1"/>
              <a:t>the</a:t>
            </a:r>
            <a:r>
              <a:rPr lang="nl-BE" dirty="0"/>
              <a:t> search </a:t>
            </a:r>
            <a:r>
              <a:rPr lang="nl-BE" dirty="0" err="1"/>
              <a:t>results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I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bikes </a:t>
            </a:r>
            <a:r>
              <a:rPr lang="nl-BE" dirty="0" err="1"/>
              <a:t>that</a:t>
            </a:r>
            <a:r>
              <a:rPr lang="nl-BE" dirty="0"/>
              <a:t> are </a:t>
            </a:r>
            <a:r>
              <a:rPr lang="nl-BE" dirty="0" err="1"/>
              <a:t>suitable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me. But </a:t>
            </a:r>
            <a:r>
              <a:rPr lang="nl-BE" dirty="0" err="1"/>
              <a:t>it</a:t>
            </a:r>
            <a:r>
              <a:rPr lang="nl-BE" dirty="0"/>
              <a:t> was </a:t>
            </a:r>
            <a:r>
              <a:rPr lang="nl-BE" dirty="0" err="1"/>
              <a:t>impossible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check </a:t>
            </a:r>
            <a:r>
              <a:rPr lang="nl-BE" dirty="0" err="1"/>
              <a:t>the</a:t>
            </a:r>
            <a:r>
              <a:rPr lang="nl-BE" dirty="0"/>
              <a:t> right </a:t>
            </a:r>
            <a:r>
              <a:rPr lang="nl-BE" dirty="0" err="1"/>
              <a:t>boxes</a:t>
            </a:r>
            <a:r>
              <a:rPr lang="nl-BE" dirty="0"/>
              <a:t>.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lose</a:t>
            </a:r>
            <a:r>
              <a:rPr lang="nl-BE" dirty="0"/>
              <a:t> </a:t>
            </a:r>
            <a:r>
              <a:rPr lang="nl-BE" dirty="0" err="1"/>
              <a:t>potential</a:t>
            </a:r>
            <a:r>
              <a:rPr lang="nl-BE" dirty="0"/>
              <a:t> </a:t>
            </a:r>
            <a:r>
              <a:rPr lang="nl-BE" dirty="0" err="1"/>
              <a:t>customers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way.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-&gt; </a:t>
            </a:r>
            <a:r>
              <a:rPr lang="nl-BE" dirty="0" err="1"/>
              <a:t>Bigger</a:t>
            </a:r>
            <a:r>
              <a:rPr lang="nl-BE" dirty="0"/>
              <a:t> check </a:t>
            </a:r>
            <a:r>
              <a:rPr lang="nl-BE" dirty="0" err="1"/>
              <a:t>boxes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have </a:t>
            </a:r>
            <a:r>
              <a:rPr lang="nl-BE" dirty="0" err="1"/>
              <a:t>helped</a:t>
            </a:r>
            <a:endParaRPr lang="nl-BE" strike="sngStrike" dirty="0"/>
          </a:p>
          <a:p>
            <a:endParaRPr lang="nl-BE" dirty="0"/>
          </a:p>
          <a:p>
            <a:endParaRPr lang="nl-BE" strike="sngStrik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21D1-0197-4DFA-AE40-BDFDAA2F89A5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8193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>
                <a:highlight>
                  <a:srgbClr val="FFFF00"/>
                </a:highlight>
              </a:rPr>
              <a:t>Someone</a:t>
            </a:r>
            <a:r>
              <a:rPr lang="nl-BE" dirty="0">
                <a:highlight>
                  <a:srgbClr val="FFFF00"/>
                </a:highlight>
              </a:rPr>
              <a:t> </a:t>
            </a:r>
            <a:r>
              <a:rPr lang="nl-BE" dirty="0" err="1">
                <a:highlight>
                  <a:srgbClr val="FFFF00"/>
                </a:highlight>
              </a:rPr>
              <a:t>give</a:t>
            </a:r>
            <a:r>
              <a:rPr lang="nl-BE" dirty="0">
                <a:highlight>
                  <a:srgbClr val="FFFF00"/>
                </a:highlight>
              </a:rPr>
              <a:t> me a </a:t>
            </a:r>
            <a:r>
              <a:rPr lang="nl-BE" dirty="0" err="1">
                <a:highlight>
                  <a:srgbClr val="FFFF00"/>
                </a:highlight>
              </a:rPr>
              <a:t>distribution</a:t>
            </a:r>
            <a:r>
              <a:rPr lang="nl-BE" dirty="0">
                <a:highlight>
                  <a:srgbClr val="FFFF00"/>
                </a:highlight>
              </a:rPr>
              <a:t> of percentages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21D1-0197-4DFA-AE40-BDFDAA2F89A5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474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Chrome </a:t>
            </a:r>
            <a:r>
              <a:rPr lang="nl-BE" dirty="0" err="1"/>
              <a:t>dominates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market, </a:t>
            </a:r>
            <a:r>
              <a:rPr lang="nl-BE" dirty="0" err="1"/>
              <a:t>closest</a:t>
            </a:r>
            <a:r>
              <a:rPr lang="nl-BE" dirty="0"/>
              <a:t> second is Safari </a:t>
            </a:r>
            <a:r>
              <a:rPr lang="nl-BE" dirty="0" err="1"/>
              <a:t>with</a:t>
            </a:r>
            <a:r>
              <a:rPr lang="nl-BE" dirty="0"/>
              <a:t> 20% of </a:t>
            </a:r>
            <a:r>
              <a:rPr lang="nl-BE" dirty="0" err="1"/>
              <a:t>the</a:t>
            </a:r>
            <a:r>
              <a:rPr lang="nl-BE" dirty="0"/>
              <a:t> page views</a:t>
            </a:r>
          </a:p>
          <a:p>
            <a:endParaRPr lang="nl-BE" dirty="0"/>
          </a:p>
          <a:p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way, </a:t>
            </a:r>
            <a:r>
              <a:rPr lang="nl-BE" dirty="0" err="1"/>
              <a:t>if</a:t>
            </a:r>
            <a:r>
              <a:rPr lang="nl-BE" dirty="0"/>
              <a:t> we </a:t>
            </a:r>
            <a:r>
              <a:rPr lang="nl-BE" dirty="0" err="1"/>
              <a:t>would</a:t>
            </a:r>
            <a:r>
              <a:rPr lang="nl-BE" dirty="0"/>
              <a:t> segment </a:t>
            </a:r>
            <a:r>
              <a:rPr lang="nl-BE" dirty="0" err="1"/>
              <a:t>this</a:t>
            </a:r>
            <a:r>
              <a:rPr lang="nl-BE" dirty="0"/>
              <a:t> data </a:t>
            </a:r>
            <a:r>
              <a:rPr lang="nl-BE" dirty="0" err="1"/>
              <a:t>further</a:t>
            </a:r>
            <a:r>
              <a:rPr lang="nl-BE" dirty="0"/>
              <a:t>, we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Safari </a:t>
            </a:r>
            <a:r>
              <a:rPr lang="nl-BE" dirty="0" err="1"/>
              <a:t>dominates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tablet market</a:t>
            </a:r>
          </a:p>
          <a:p>
            <a:endParaRPr lang="nl-BE" dirty="0"/>
          </a:p>
          <a:p>
            <a:r>
              <a:rPr lang="nl-BE" dirty="0"/>
              <a:t>How is </a:t>
            </a:r>
            <a:r>
              <a:rPr lang="nl-BE" dirty="0" err="1"/>
              <a:t>this</a:t>
            </a:r>
            <a:r>
              <a:rPr lang="nl-BE" dirty="0"/>
              <a:t> practical info?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Take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instance</a:t>
            </a:r>
            <a:r>
              <a:rPr lang="nl-BE" dirty="0"/>
              <a:t> video formats. .</a:t>
            </a:r>
            <a:r>
              <a:rPr lang="nl-BE" dirty="0" err="1"/>
              <a:t>ogg</a:t>
            </a:r>
            <a:r>
              <a:rPr lang="nl-BE" dirty="0"/>
              <a:t>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supported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Safari.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BE" dirty="0"/>
              <a:t>-&gt;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decide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service Safari users,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upload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video file in a format </a:t>
            </a:r>
            <a:r>
              <a:rPr lang="nl-BE" dirty="0" err="1"/>
              <a:t>that</a:t>
            </a:r>
            <a:r>
              <a:rPr lang="nl-BE" dirty="0"/>
              <a:t> is </a:t>
            </a:r>
            <a:r>
              <a:rPr lang="nl-BE" dirty="0" err="1"/>
              <a:t>supported</a:t>
            </a:r>
            <a:r>
              <a:rPr lang="nl-BE" dirty="0"/>
              <a:t>. The browser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go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list of video files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have </a:t>
            </a:r>
            <a:r>
              <a:rPr lang="nl-BE" dirty="0" err="1"/>
              <a:t>provided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even display a </a:t>
            </a:r>
            <a:r>
              <a:rPr lang="nl-BE" dirty="0" err="1"/>
              <a:t>message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inform</a:t>
            </a:r>
            <a:r>
              <a:rPr lang="nl-BE" dirty="0"/>
              <a:t> </a:t>
            </a:r>
            <a:r>
              <a:rPr lang="nl-BE" dirty="0" err="1"/>
              <a:t>people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may</a:t>
            </a:r>
            <a:r>
              <a:rPr lang="nl-BE" dirty="0"/>
              <a:t> want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visit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page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browser </a:t>
            </a:r>
            <a:r>
              <a:rPr lang="nl-BE" dirty="0" err="1"/>
              <a:t>to</a:t>
            </a:r>
            <a:r>
              <a:rPr lang="nl-BE" dirty="0"/>
              <a:t> view </a:t>
            </a:r>
            <a:r>
              <a:rPr lang="nl-BE" dirty="0" err="1"/>
              <a:t>the</a:t>
            </a:r>
            <a:r>
              <a:rPr lang="nl-BE" dirty="0"/>
              <a:t> video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-&gt; </a:t>
            </a:r>
            <a:r>
              <a:rPr lang="nl-BE" dirty="0" err="1"/>
              <a:t>Another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webkits</a:t>
            </a:r>
            <a:r>
              <a:rPr lang="nl-BE" dirty="0"/>
              <a:t>. These bits of codes </a:t>
            </a:r>
            <a:r>
              <a:rPr lang="nl-BE" dirty="0" err="1"/>
              <a:t>function</a:t>
            </a:r>
            <a:r>
              <a:rPr lang="nl-BE" dirty="0"/>
              <a:t> as patches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code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correctly</a:t>
            </a:r>
            <a:r>
              <a:rPr lang="nl-BE" dirty="0"/>
              <a:t> </a:t>
            </a:r>
            <a:r>
              <a:rPr lang="nl-BE" dirty="0" err="1"/>
              <a:t>viewed</a:t>
            </a:r>
            <a:r>
              <a:rPr lang="nl-BE" dirty="0"/>
              <a:t> on browsers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would</a:t>
            </a:r>
            <a:r>
              <a:rPr lang="nl-BE" dirty="0"/>
              <a:t> </a:t>
            </a:r>
            <a:r>
              <a:rPr lang="nl-BE" dirty="0" err="1"/>
              <a:t>otherwise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display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correctly</a:t>
            </a:r>
            <a:endParaRPr lang="nl-BE" dirty="0">
              <a:highlight>
                <a:srgbClr val="FFFF00"/>
              </a:highlight>
            </a:endParaRPr>
          </a:p>
          <a:p>
            <a:endParaRPr lang="nl-BE" dirty="0">
              <a:highlight>
                <a:srgbClr val="FFFF00"/>
              </a:highlight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21D1-0197-4DFA-AE40-BDFDAA2F89A5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457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Does </a:t>
            </a:r>
            <a:r>
              <a:rPr lang="nl-BE" dirty="0" err="1"/>
              <a:t>anyone</a:t>
            </a:r>
            <a:r>
              <a:rPr lang="nl-BE" dirty="0"/>
              <a:t> have </a:t>
            </a:r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idea</a:t>
            </a:r>
            <a:r>
              <a:rPr lang="nl-BE" dirty="0"/>
              <a:t>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21D1-0197-4DFA-AE40-BDFDAA2F89A5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282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err="1"/>
              <a:t>This</a:t>
            </a:r>
            <a:r>
              <a:rPr lang="nl-BE" dirty="0"/>
              <a:t> is a </a:t>
            </a:r>
            <a:r>
              <a:rPr lang="nl-BE" dirty="0" err="1"/>
              <a:t>difficult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difficult</a:t>
            </a:r>
            <a:r>
              <a:rPr lang="nl-BE" dirty="0"/>
              <a:t>, </a:t>
            </a:r>
            <a:r>
              <a:rPr lang="nl-BE" dirty="0" err="1"/>
              <a:t>because</a:t>
            </a:r>
            <a:r>
              <a:rPr lang="nl-BE" dirty="0"/>
              <a:t> </a:t>
            </a:r>
            <a:r>
              <a:rPr lang="nl-BE" dirty="0" err="1"/>
              <a:t>there</a:t>
            </a:r>
            <a:r>
              <a:rPr lang="nl-BE" dirty="0"/>
              <a:t> is no easy </a:t>
            </a:r>
            <a:r>
              <a:rPr lang="nl-BE" dirty="0" err="1"/>
              <a:t>answer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There</a:t>
            </a:r>
            <a:r>
              <a:rPr lang="nl-BE" dirty="0"/>
              <a:t> is a </a:t>
            </a:r>
            <a:r>
              <a:rPr lang="nl-BE" dirty="0" err="1"/>
              <a:t>great</a:t>
            </a:r>
            <a:r>
              <a:rPr lang="nl-BE" dirty="0"/>
              <a:t> </a:t>
            </a:r>
            <a:r>
              <a:rPr lang="nl-BE" dirty="0" err="1"/>
              <a:t>variety</a:t>
            </a:r>
            <a:r>
              <a:rPr lang="nl-BE" dirty="0"/>
              <a:t> of screen </a:t>
            </a:r>
            <a:r>
              <a:rPr lang="nl-BE" dirty="0" err="1"/>
              <a:t>resolutions</a:t>
            </a:r>
            <a:r>
              <a:rPr lang="nl-BE" dirty="0"/>
              <a:t>. I </a:t>
            </a:r>
            <a:r>
              <a:rPr lang="nl-BE" dirty="0" err="1"/>
              <a:t>think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says</a:t>
            </a:r>
            <a:r>
              <a:rPr lang="nl-BE" dirty="0"/>
              <a:t> a lot </a:t>
            </a:r>
            <a:r>
              <a:rPr lang="nl-BE" dirty="0" err="1"/>
              <a:t>that</a:t>
            </a:r>
            <a:r>
              <a:rPr lang="nl-BE" dirty="0"/>
              <a:t> 25% of </a:t>
            </a:r>
            <a:r>
              <a:rPr lang="nl-BE" dirty="0" err="1"/>
              <a:t>the</a:t>
            </a:r>
            <a:r>
              <a:rPr lang="nl-BE" dirty="0"/>
              <a:t> page views take </a:t>
            </a:r>
            <a:r>
              <a:rPr lang="nl-BE" dirty="0" err="1"/>
              <a:t>place</a:t>
            </a:r>
            <a:r>
              <a:rPr lang="nl-BE" dirty="0"/>
              <a:t> on </a:t>
            </a:r>
            <a:r>
              <a:rPr lang="nl-BE" dirty="0" err="1"/>
              <a:t>screens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don’t</a:t>
            </a:r>
            <a:r>
              <a:rPr lang="nl-BE" dirty="0"/>
              <a:t> make </a:t>
            </a:r>
            <a:r>
              <a:rPr lang="nl-BE" dirty="0" err="1"/>
              <a:t>the</a:t>
            </a:r>
            <a:r>
              <a:rPr lang="nl-BE" dirty="0"/>
              <a:t> top-15 of </a:t>
            </a:r>
            <a:r>
              <a:rPr lang="nl-BE" dirty="0" err="1"/>
              <a:t>resolutions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dirty="0"/>
              <a:t>A lot has </a:t>
            </a:r>
            <a:r>
              <a:rPr lang="nl-BE" dirty="0" err="1"/>
              <a:t>to</a:t>
            </a:r>
            <a:r>
              <a:rPr lang="nl-BE" dirty="0"/>
              <a:t> do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different </a:t>
            </a:r>
            <a:r>
              <a:rPr lang="nl-BE" dirty="0" err="1"/>
              <a:t>devices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. </a:t>
            </a:r>
          </a:p>
          <a:p>
            <a:endParaRPr lang="nl-BE" dirty="0"/>
          </a:p>
          <a:p>
            <a:r>
              <a:rPr lang="nl-BE" dirty="0"/>
              <a:t>How is </a:t>
            </a:r>
            <a:r>
              <a:rPr lang="nl-BE" dirty="0" err="1"/>
              <a:t>this</a:t>
            </a:r>
            <a:r>
              <a:rPr lang="nl-BE" dirty="0"/>
              <a:t> important?</a:t>
            </a:r>
          </a:p>
          <a:p>
            <a:r>
              <a:rPr lang="nl-BE" dirty="0" err="1"/>
              <a:t>Your</a:t>
            </a:r>
            <a:r>
              <a:rPr lang="nl-BE" dirty="0"/>
              <a:t> screen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visitor’s</a:t>
            </a:r>
            <a:r>
              <a:rPr lang="nl-BE" dirty="0"/>
              <a:t> screen.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site looks </a:t>
            </a:r>
            <a:r>
              <a:rPr lang="nl-BE" dirty="0" err="1"/>
              <a:t>good</a:t>
            </a:r>
            <a:r>
              <a:rPr lang="nl-BE" dirty="0"/>
              <a:t> on </a:t>
            </a:r>
            <a:r>
              <a:rPr lang="nl-BE" dirty="0" err="1"/>
              <a:t>your</a:t>
            </a:r>
            <a:r>
              <a:rPr lang="nl-BE" dirty="0"/>
              <a:t> screen </a:t>
            </a:r>
            <a:r>
              <a:rPr lang="nl-BE" dirty="0" err="1"/>
              <a:t>doesn’t</a:t>
            </a:r>
            <a:r>
              <a:rPr lang="nl-BE" dirty="0"/>
              <a:t> </a:t>
            </a:r>
            <a:r>
              <a:rPr lang="nl-BE" dirty="0" err="1"/>
              <a:t>mean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audience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agree</a:t>
            </a:r>
            <a:r>
              <a:rPr lang="nl-BE" dirty="0"/>
              <a:t>.</a:t>
            </a:r>
          </a:p>
          <a:p>
            <a:r>
              <a:rPr lang="nl-BE" dirty="0"/>
              <a:t>-&gt;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try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manage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media query’s in </a:t>
            </a:r>
            <a:r>
              <a:rPr lang="nl-BE" dirty="0" err="1"/>
              <a:t>your</a:t>
            </a:r>
            <a:r>
              <a:rPr lang="nl-BE" dirty="0"/>
              <a:t> CSS.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21D1-0197-4DFA-AE40-BDFDAA2F89A5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9389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may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too</a:t>
            </a:r>
            <a:r>
              <a:rPr lang="nl-BE" dirty="0"/>
              <a:t> easy. </a:t>
            </a:r>
            <a:r>
              <a:rPr lang="nl-BE" dirty="0" err="1"/>
              <a:t>Perhaps</a:t>
            </a:r>
            <a:r>
              <a:rPr lang="nl-BE" dirty="0"/>
              <a:t> </a:t>
            </a:r>
            <a:r>
              <a:rPr lang="nl-BE" dirty="0" err="1"/>
              <a:t>someone</a:t>
            </a:r>
            <a:r>
              <a:rPr lang="nl-BE" dirty="0"/>
              <a:t> wants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guess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market share of Internet Explorer is?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B21D1-0197-4DFA-AE40-BDFDAA2F89A5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344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F052-6697-4B01-B969-A3D8749D2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29A62E3-773A-439F-943E-89411BB7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B2B89F-4A0D-4778-BD06-DDF20B63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0A35-6E7C-4095-AB71-AC941E4F9254}" type="datetimeFigureOut">
              <a:rPr lang="nl-BE" smtClean="0"/>
              <a:t>8/10/2019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BB1135-26A8-4E56-A194-14A8AAC2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1C48C5-9A3F-4AE0-A850-0B2E15E8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4CF7-F9B6-4143-B2FA-249CA9AFE6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32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6D668-8571-47DD-8658-A6B024ED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B22A6E-8A16-424C-9EB1-AC3F87C6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75F61C-17D8-4585-A1F8-65AEE9A8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0A35-6E7C-4095-AB71-AC941E4F9254}" type="datetimeFigureOut">
              <a:rPr lang="nl-BE" smtClean="0"/>
              <a:t>8/10/2019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F757EA3-2B64-4B53-96EF-FBB23D19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5587CA-79B9-4CCE-92A7-2429A6C2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4CF7-F9B6-4143-B2FA-249CA9AFE6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93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00CF060-5BEA-49D5-91D2-1906DD451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E8D3418-7567-48E0-8D0E-1397321B7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989D4E-B8D0-43C8-B5A2-B11381C6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0A35-6E7C-4095-AB71-AC941E4F9254}" type="datetimeFigureOut">
              <a:rPr lang="nl-BE" smtClean="0"/>
              <a:t>8/10/2019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AC6FB6-1DD8-47F8-BFA1-474315AC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380082-BF46-429E-8C3B-6DCAEC5E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4CF7-F9B6-4143-B2FA-249CA9AFE6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579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6E49D-8C5B-4905-8F0E-D97D18C2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4B2754-C301-48D3-8D2B-EA074DA04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94D874-5636-4278-8BA4-6DC3FCDE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0A35-6E7C-4095-AB71-AC941E4F9254}" type="datetimeFigureOut">
              <a:rPr lang="nl-BE" smtClean="0"/>
              <a:t>8/10/2019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A54C94-A588-4056-BE4D-84783FB6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1C6240-6BF9-4D43-B041-E9A36D45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4CF7-F9B6-4143-B2FA-249CA9AFE6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919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5364E-69F6-4CB1-937F-1746BFF7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41BD29E-9165-4AFF-A9B2-8C8062D84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C84C13-084E-4538-882B-DCA091E6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0A35-6E7C-4095-AB71-AC941E4F9254}" type="datetimeFigureOut">
              <a:rPr lang="nl-BE" smtClean="0"/>
              <a:t>8/10/2019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85692F-1CF0-470F-A863-727696C8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326D00-7AE4-4A7E-ABE5-7E141FA1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4CF7-F9B6-4143-B2FA-249CA9AFE6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63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E384B-0E1B-45BD-83CC-FCBF150B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1BA9C4-1C06-4F18-9C58-A31E3D84C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9A2B19B-531E-4396-82A5-44F7061E4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6C57331-9F19-4228-8C5C-E8C12FDE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0A35-6E7C-4095-AB71-AC941E4F9254}" type="datetimeFigureOut">
              <a:rPr lang="nl-BE" smtClean="0"/>
              <a:t>8/10/2019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321B12E-6EFB-4543-95CA-9F32213C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4B9DD5A-2133-450D-A448-16698FD4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4CF7-F9B6-4143-B2FA-249CA9AFE6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761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474AA-25D7-43AF-92A0-6AB0DBB2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3672FC-D0FD-4F88-9238-7E0AE6EF6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BF8F98E-3CAB-4DE1-BADF-8974FAC49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D13C088-0160-4094-BC9E-BF92212EC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C8992A6-2A47-4B15-8909-6EE46E4B5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1058922-5791-47E9-AC2A-073DE19A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0A35-6E7C-4095-AB71-AC941E4F9254}" type="datetimeFigureOut">
              <a:rPr lang="nl-BE" smtClean="0"/>
              <a:t>8/10/2019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A349F35-3D09-476D-BD42-0B67691F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A28E3B7-F428-49A3-BE20-865C0475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4CF7-F9B6-4143-B2FA-249CA9AFE6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452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A5691-0703-4770-AC2B-86B8CACC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D236DC-4FCD-429F-9D8E-64DC845F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0A35-6E7C-4095-AB71-AC941E4F9254}" type="datetimeFigureOut">
              <a:rPr lang="nl-BE" smtClean="0"/>
              <a:t>8/10/2019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7CDBDC9-CC35-4524-AF6B-9445152E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EB8A254-1DFE-4ED1-A7DC-3CF58AB5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4CF7-F9B6-4143-B2FA-249CA9AFE6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920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D662D87-1582-4E67-AC84-2C945B55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0A35-6E7C-4095-AB71-AC941E4F9254}" type="datetimeFigureOut">
              <a:rPr lang="nl-BE" smtClean="0"/>
              <a:t>8/10/2019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C063F76-1CAD-4DA5-B560-2B430FDB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A05883-8CE0-433D-8A2A-AA17534D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4CF7-F9B6-4143-B2FA-249CA9AFE6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27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E4B79-E1C7-4E48-ABC2-A8DF6C33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BEB192-0050-4E5A-B82B-8EF836CA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13E41E8-BB78-427F-94AB-0538EE3A5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9B8920-210E-4D3C-AADF-D20C4318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0A35-6E7C-4095-AB71-AC941E4F9254}" type="datetimeFigureOut">
              <a:rPr lang="nl-BE" smtClean="0"/>
              <a:t>8/10/2019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6CBB5FA-C8C7-407B-AE6A-9C310838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2ECE23-7B3E-4A6C-ABFE-BE014C9E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4CF7-F9B6-4143-B2FA-249CA9AFE6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082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14035-99B6-491B-8C96-73110985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9923988-ABD7-4F2A-A9B8-E3519C097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383B4A8-A571-420E-BADC-7659DD628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2BE43C-2F4D-46E0-A96A-D481F141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0A35-6E7C-4095-AB71-AC941E4F9254}" type="datetimeFigureOut">
              <a:rPr lang="nl-BE" smtClean="0"/>
              <a:t>8/10/2019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4B0FA2-60EA-41BE-8BC1-88B16181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15E7344-4840-41AE-BF15-58288CFA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4CF7-F9B6-4143-B2FA-249CA9AFE6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05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2706F9B-DBE9-46B4-ACAB-A1B53E6E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0E9B6F1-C3FB-4303-B35D-854D87AF1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0A6632-E06E-4D09-B035-B126863B6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40A35-6E7C-4095-AB71-AC941E4F9254}" type="datetimeFigureOut">
              <a:rPr lang="nl-BE" smtClean="0"/>
              <a:t>8/10/2019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2C9E3C-7621-44F7-BB94-C7E655696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87A96B-FE6A-40BD-91F6-07D3FF693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84CF7-F9B6-4143-B2FA-249CA9AFE64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546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s.statcount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168B0-D8DD-4D7F-9CA2-36EA45CB1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5400" dirty="0" err="1"/>
              <a:t>Some</a:t>
            </a:r>
            <a:r>
              <a:rPr lang="nl-BE" sz="5400" dirty="0"/>
              <a:t> internet </a:t>
            </a:r>
            <a:r>
              <a:rPr lang="nl-BE" sz="5400" dirty="0" err="1"/>
              <a:t>usage</a:t>
            </a:r>
            <a:r>
              <a:rPr lang="nl-BE" sz="5400" dirty="0"/>
              <a:t> </a:t>
            </a:r>
            <a:r>
              <a:rPr lang="nl-BE" sz="5400" dirty="0" err="1"/>
              <a:t>statistics</a:t>
            </a:r>
            <a:endParaRPr lang="nl-BE" sz="54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CDEEB03-7FE1-4262-A8A5-BB7630D13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Statcounter Global </a:t>
            </a:r>
            <a:r>
              <a:rPr lang="nl-BE" dirty="0" err="1"/>
              <a:t>Stats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137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3D8F887-BA23-458D-A6A2-A0D799E9E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</p:spPr>
      </p:pic>
    </p:spTree>
    <p:extLst>
      <p:ext uri="{BB962C8B-B14F-4D97-AF65-F5344CB8AC3E}">
        <p14:creationId xmlns:p14="http://schemas.microsoft.com/office/powerpoint/2010/main" val="173153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2D356-22B4-4571-AE87-A3E45778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Take-</a:t>
            </a:r>
            <a:r>
              <a:rPr lang="nl-BE" dirty="0" err="1"/>
              <a:t>away’s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966ECC-5C69-4AAC-A495-EEA972466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audience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collecting</a:t>
            </a:r>
            <a:r>
              <a:rPr lang="nl-BE" dirty="0"/>
              <a:t> user data</a:t>
            </a:r>
          </a:p>
          <a:p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experience</a:t>
            </a:r>
            <a:r>
              <a:rPr lang="nl-BE" dirty="0"/>
              <a:t>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necessarily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experience</a:t>
            </a:r>
            <a:r>
              <a:rPr lang="nl-BE" dirty="0"/>
              <a:t> of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site’s</a:t>
            </a:r>
            <a:r>
              <a:rPr lang="nl-BE" dirty="0"/>
              <a:t> </a:t>
            </a:r>
            <a:r>
              <a:rPr lang="nl-BE" dirty="0" err="1"/>
              <a:t>visitors</a:t>
            </a:r>
            <a:endParaRPr lang="nl-BE" dirty="0"/>
          </a:p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writing</a:t>
            </a:r>
            <a:r>
              <a:rPr lang="nl-BE" dirty="0"/>
              <a:t> code, </a:t>
            </a:r>
            <a:r>
              <a:rPr lang="nl-BE" dirty="0" err="1"/>
              <a:t>pay</a:t>
            </a:r>
            <a:r>
              <a:rPr lang="nl-BE" dirty="0"/>
              <a:t> attention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such</a:t>
            </a:r>
            <a:r>
              <a:rPr lang="nl-BE" dirty="0"/>
              <a:t> </a:t>
            </a:r>
            <a:r>
              <a:rPr lang="nl-BE" dirty="0" err="1"/>
              <a:t>things</a:t>
            </a:r>
            <a:endParaRPr lang="nl-BE" dirty="0"/>
          </a:p>
          <a:p>
            <a:pPr lvl="1"/>
            <a:r>
              <a:rPr lang="nl-BE" dirty="0"/>
              <a:t>Browser-</a:t>
            </a:r>
            <a:r>
              <a:rPr lang="nl-BE" dirty="0" err="1"/>
              <a:t>specfic</a:t>
            </a:r>
            <a:r>
              <a:rPr lang="nl-BE" dirty="0"/>
              <a:t> </a:t>
            </a:r>
            <a:r>
              <a:rPr lang="nl-BE" dirty="0" err="1"/>
              <a:t>requirements</a:t>
            </a:r>
            <a:endParaRPr lang="nl-BE" dirty="0"/>
          </a:p>
          <a:p>
            <a:pPr lvl="1"/>
            <a:r>
              <a:rPr lang="nl-BE" dirty="0" err="1"/>
              <a:t>Navigation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way of </a:t>
            </a:r>
            <a:r>
              <a:rPr lang="nl-BE" dirty="0" err="1"/>
              <a:t>one</a:t>
            </a:r>
            <a:r>
              <a:rPr lang="nl-BE" dirty="0"/>
              <a:t> or more </a:t>
            </a:r>
            <a:r>
              <a:rPr lang="nl-BE" dirty="0" err="1"/>
              <a:t>fingers</a:t>
            </a:r>
            <a:endParaRPr lang="nl-BE" dirty="0"/>
          </a:p>
          <a:p>
            <a:pPr lvl="1"/>
            <a:r>
              <a:rPr lang="nl-BE" dirty="0"/>
              <a:t>How Google </a:t>
            </a:r>
            <a:r>
              <a:rPr lang="nl-BE" dirty="0" err="1"/>
              <a:t>evaluates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pages</a:t>
            </a:r>
          </a:p>
          <a:p>
            <a:pPr lvl="1"/>
            <a:r>
              <a:rPr lang="nl-BE" dirty="0"/>
              <a:t>… </a:t>
            </a:r>
          </a:p>
          <a:p>
            <a:r>
              <a:rPr lang="nl-BE" dirty="0"/>
              <a:t>Test </a:t>
            </a:r>
          </a:p>
        </p:txBody>
      </p:sp>
    </p:spTree>
    <p:extLst>
      <p:ext uri="{BB962C8B-B14F-4D97-AF65-F5344CB8AC3E}">
        <p14:creationId xmlns:p14="http://schemas.microsoft.com/office/powerpoint/2010/main" val="341231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F34D2E-7AF9-4A04-BD16-8030E17F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err="1"/>
              <a:t>Questions</a:t>
            </a:r>
            <a:r>
              <a:rPr lang="nl-BE" dirty="0"/>
              <a:t>? </a:t>
            </a:r>
            <a:r>
              <a:rPr lang="nl-BE" dirty="0" err="1"/>
              <a:t>Additions</a:t>
            </a:r>
            <a:r>
              <a:rPr lang="nl-BE" dirty="0"/>
              <a:t>? </a:t>
            </a:r>
            <a:r>
              <a:rPr lang="nl-BE" dirty="0" err="1"/>
              <a:t>Corrections</a:t>
            </a:r>
            <a:r>
              <a:rPr lang="nl-BE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98AB0F-5DDD-4859-9E10-53ED29354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59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77CFE-5ECE-4886-81B7-6F7EB20C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Statcounter Global </a:t>
            </a:r>
            <a:r>
              <a:rPr lang="nl-BE" dirty="0" err="1"/>
              <a:t>Stats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F184C9-6400-4E99-9AD1-E76097DB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>
                <a:hlinkClick r:id="rId3"/>
              </a:rPr>
              <a:t>https://gs.statcounter.com/</a:t>
            </a:r>
            <a:endParaRPr lang="nl-BE" dirty="0"/>
          </a:p>
          <a:p>
            <a:r>
              <a:rPr lang="nl-BE" dirty="0"/>
              <a:t>Registers page views</a:t>
            </a:r>
          </a:p>
          <a:p>
            <a:endParaRPr lang="nl-BE" dirty="0"/>
          </a:p>
          <a:p>
            <a:r>
              <a:rPr lang="nl-BE" dirty="0"/>
              <a:t>Past </a:t>
            </a:r>
            <a:r>
              <a:rPr lang="nl-BE" dirty="0" err="1"/>
              <a:t>year</a:t>
            </a:r>
            <a:endParaRPr lang="nl-BE" dirty="0"/>
          </a:p>
          <a:p>
            <a:r>
              <a:rPr lang="nl-BE" dirty="0"/>
              <a:t>Belgium</a:t>
            </a:r>
          </a:p>
          <a:p>
            <a:endParaRPr lang="nl-BE" dirty="0"/>
          </a:p>
          <a:p>
            <a:r>
              <a:rPr lang="nl-BE" dirty="0"/>
              <a:t>General view</a:t>
            </a:r>
          </a:p>
          <a:p>
            <a:r>
              <a:rPr lang="nl-BE" dirty="0" err="1"/>
              <a:t>Your</a:t>
            </a:r>
            <a:r>
              <a:rPr lang="nl-BE" dirty="0"/>
              <a:t> target </a:t>
            </a:r>
            <a:r>
              <a:rPr lang="nl-BE" dirty="0" err="1"/>
              <a:t>audience</a:t>
            </a:r>
            <a:r>
              <a:rPr lang="nl-BE" dirty="0"/>
              <a:t> </a:t>
            </a:r>
            <a:r>
              <a:rPr lang="nl-BE" dirty="0" err="1"/>
              <a:t>may</a:t>
            </a:r>
            <a:r>
              <a:rPr lang="nl-BE" dirty="0"/>
              <a:t> </a:t>
            </a:r>
            <a:r>
              <a:rPr lang="nl-BE" dirty="0" err="1"/>
              <a:t>vary</a:t>
            </a:r>
            <a:endParaRPr lang="nl-BE" dirty="0"/>
          </a:p>
          <a:p>
            <a:r>
              <a:rPr lang="nl-BE" dirty="0"/>
              <a:t>(But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tools </a:t>
            </a:r>
            <a:r>
              <a:rPr lang="nl-BE" dirty="0" err="1"/>
              <a:t>such</a:t>
            </a:r>
            <a:r>
              <a:rPr lang="nl-BE" dirty="0"/>
              <a:t> as Google Analytics, </a:t>
            </a:r>
            <a:r>
              <a:rPr lang="nl-BE" dirty="0" err="1"/>
              <a:t>Hotjar</a:t>
            </a:r>
            <a:r>
              <a:rPr lang="nl-BE" dirty="0"/>
              <a:t> …)	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2567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6715F-2850-415E-9088-0305B06F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nl-BE" dirty="0" err="1"/>
              <a:t>What</a:t>
            </a:r>
            <a:r>
              <a:rPr lang="nl-BE" dirty="0"/>
              <a:t> type of device do </a:t>
            </a:r>
            <a:r>
              <a:rPr lang="nl-BE" dirty="0" err="1"/>
              <a:t>people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?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9919CFAB-5DB5-4D8F-A11D-E7DF17B6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762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Tijdelijke aanduiding voor inhoud 1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05E58730-03D4-42B7-BE52-AD2836458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09995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D2663-D762-42A9-866C-735D41AB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err="1"/>
              <a:t>Which</a:t>
            </a:r>
            <a:r>
              <a:rPr lang="nl-BE" dirty="0"/>
              <a:t> browser do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?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773BDF7D-F1B1-4D1C-8136-E6AD676C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491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2DB65F0C-B320-4394-84B4-2AB856A27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6" y="0"/>
            <a:ext cx="11542887" cy="649287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47A192C3-DDF5-45CA-AC2E-E7D55F95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146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48FFB-8F89-4662-BF06-8022417C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their</a:t>
            </a:r>
            <a:r>
              <a:rPr lang="nl-BE" dirty="0"/>
              <a:t> screen </a:t>
            </a:r>
            <a:r>
              <a:rPr lang="nl-BE" dirty="0" err="1"/>
              <a:t>resolution</a:t>
            </a:r>
            <a:r>
              <a:rPr lang="nl-BE" dirty="0"/>
              <a:t>?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BCB6DFE-0C48-4A27-B236-98D54CE05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1732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40042705-4092-4B95-A0D5-969CF0AA8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12" y="365125"/>
            <a:ext cx="10893776" cy="6127750"/>
          </a:xfrm>
        </p:spPr>
      </p:pic>
    </p:spTree>
    <p:extLst>
      <p:ext uri="{BB962C8B-B14F-4D97-AF65-F5344CB8AC3E}">
        <p14:creationId xmlns:p14="http://schemas.microsoft.com/office/powerpoint/2010/main" val="251048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48877-77DA-43A1-B1D8-F93F8E51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err="1"/>
              <a:t>Which</a:t>
            </a:r>
            <a:r>
              <a:rPr lang="nl-BE" dirty="0"/>
              <a:t> search engine is </a:t>
            </a:r>
            <a:r>
              <a:rPr lang="nl-BE" dirty="0" err="1"/>
              <a:t>used</a:t>
            </a:r>
            <a:r>
              <a:rPr lang="nl-BE" dirty="0"/>
              <a:t> most </a:t>
            </a:r>
            <a:r>
              <a:rPr lang="nl-BE" dirty="0" err="1"/>
              <a:t>often</a:t>
            </a:r>
            <a:r>
              <a:rPr lang="nl-BE" dirty="0"/>
              <a:t>?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AD80EDD2-D831-4DEA-9DA7-6A5BB6B95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146352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761</Words>
  <Application>Microsoft Office PowerPoint</Application>
  <PresentationFormat>Breedbeeld</PresentationFormat>
  <Paragraphs>83</Paragraphs>
  <Slides>12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Kantoorthema</vt:lpstr>
      <vt:lpstr>Some internet usage statistics</vt:lpstr>
      <vt:lpstr>Statcounter Global Stats</vt:lpstr>
      <vt:lpstr>What type of device do people use?</vt:lpstr>
      <vt:lpstr>PowerPoint-presentatie</vt:lpstr>
      <vt:lpstr>Which browser do they use?</vt:lpstr>
      <vt:lpstr>PowerPoint-presentatie</vt:lpstr>
      <vt:lpstr>What is their screen resolution?</vt:lpstr>
      <vt:lpstr>PowerPoint-presentatie</vt:lpstr>
      <vt:lpstr>Which search engine is used most often?</vt:lpstr>
      <vt:lpstr>PowerPoint-presentatie</vt:lpstr>
      <vt:lpstr>Take-away’s</vt:lpstr>
      <vt:lpstr>Questions? Additions? Corrections?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is de internetgebruiker?</dc:title>
  <dc:creator>Hadewijch Opdebeeck</dc:creator>
  <cp:lastModifiedBy>Hadewijch Opdebeeck</cp:lastModifiedBy>
  <cp:revision>145</cp:revision>
  <cp:lastPrinted>2019-10-08T17:47:36Z</cp:lastPrinted>
  <dcterms:created xsi:type="dcterms:W3CDTF">2019-10-06T16:14:23Z</dcterms:created>
  <dcterms:modified xsi:type="dcterms:W3CDTF">2019-10-08T18:09:17Z</dcterms:modified>
</cp:coreProperties>
</file>