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8" r:id="rId9"/>
    <p:sldId id="269" r:id="rId10"/>
    <p:sldId id="27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512" y="-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AD638-F33E-465B-9741-A0720C4A7061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06DE-249D-489E-A505-ED05558BBC8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B6BE48E-9FAD-4E31-BB72-783F3693D1BB}" type="datetime1">
              <a:rPr lang="ru-RU" smtClean="0"/>
              <a:t>07.12.2022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E4A-01A7-4242-82FD-2F22E6433848}" type="datetime1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6A4E-10BE-47FD-98B8-1E3449ADF75D}" type="datetime1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4908-A2DB-4276-ADE0-377FEE73D7A8}" type="datetime1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D0A4F4A-602F-459C-B5E8-5E8E715D09F5}" type="datetime1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3482-FA9E-4E3A-AFB5-CC9CBCC6D3BA}" type="datetime1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E7C7-FA63-4A4A-A007-9C22FDC7872D}" type="datetime1">
              <a:rPr lang="ru-RU" smtClean="0"/>
              <a:t>07.12.2022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594E-7A14-449C-8B7C-196F6AABD81B}" type="datetime1">
              <a:rPr lang="ru-RU" smtClean="0"/>
              <a:t>07.12.2022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66E5-236B-4E97-9E47-970D1EDCA64A}" type="datetime1">
              <a:rPr lang="ru-RU" smtClean="0"/>
              <a:t>07.12.2022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617C-A477-4AD5-8211-9C1EC2E1AA8E}" type="datetime1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CD4F-AC25-45F7-902E-07D4A5EDFC9A}" type="datetime1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047925-E490-41FF-B132-73F629CF7603}" type="datetime1">
              <a:rPr lang="ru-RU" smtClean="0"/>
              <a:t>07.12.2022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управления бассейном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Версия 1.0</a:t>
            </a:r>
          </a:p>
          <a:p>
            <a:r>
              <a:rPr lang="ru-RU" dirty="0" smtClean="0"/>
              <a:t>07.12.2022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1.2 Программное обеспечение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r>
              <a:rPr lang="ru-RU" b="1" i="1" dirty="0" smtClean="0"/>
              <a:t>Дозаторы</a:t>
            </a:r>
          </a:p>
          <a:p>
            <a:pPr>
              <a:buNone/>
            </a:pPr>
            <a:r>
              <a:rPr lang="ru-RU" dirty="0" smtClean="0"/>
              <a:t>		Система </a:t>
            </a:r>
            <a:r>
              <a:rPr lang="ru-RU" dirty="0" err="1" smtClean="0"/>
              <a:t>дозации</a:t>
            </a:r>
            <a:r>
              <a:rPr lang="ru-RU" dirty="0" smtClean="0"/>
              <a:t> оснащена собственной электроникой, которая может быть включена или отключена в дистанционном режиме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i="1" dirty="0" smtClean="0"/>
              <a:t>Сценарии</a:t>
            </a:r>
          </a:p>
          <a:p>
            <a:pPr>
              <a:buNone/>
            </a:pPr>
            <a:r>
              <a:rPr lang="ru-RU" dirty="0" smtClean="0"/>
              <a:t>		Помимо </a:t>
            </a:r>
            <a:r>
              <a:rPr lang="ru-RU" dirty="0" smtClean="0"/>
              <a:t>обычных режимов работы вышеперечисленных компонентов бассейна, реализована система сценариев. Сценарий состоит из некоторого числа шагов, выполняемых последовательно с необходимыми паузами. Таким образом, однотипные процессы с большим количеством шагов (такие как, например, промывка фильтров) выполняются автоматически при запуске одного сценария.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1.3 Связь с контроллером </a:t>
            </a:r>
            <a:r>
              <a:rPr lang="en-US" dirty="0" smtClean="0"/>
              <a:t>ADAM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Система </a:t>
            </a:r>
            <a:r>
              <a:rPr lang="ru-RU" dirty="0" smtClean="0"/>
              <a:t>управления бассейном работает путем передачи команд от микроконтроллера контроллеру модели ADA</a:t>
            </a:r>
            <a:r>
              <a:rPr lang="en-US" dirty="0" smtClean="0"/>
              <a:t>M</a:t>
            </a:r>
            <a:r>
              <a:rPr lang="ru-RU" dirty="0" smtClean="0"/>
              <a:t>, установленному в бассейне.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Передача </a:t>
            </a:r>
            <a:r>
              <a:rPr lang="ru-RU" dirty="0" smtClean="0"/>
              <a:t>команд и считывание данных датчиков производится через аппаратную шину по стандарту </a:t>
            </a:r>
            <a:r>
              <a:rPr lang="en-US" dirty="0" smtClean="0"/>
              <a:t>RS</a:t>
            </a:r>
            <a:r>
              <a:rPr lang="ru-RU" dirty="0" smtClean="0"/>
              <a:t>485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Пользовательский </a:t>
            </a:r>
            <a:r>
              <a:rPr lang="ru-RU" dirty="0" smtClean="0"/>
              <a:t>интерфейс системы управления бассейном реализован в web-браузере, а связь с контроллером установлена по локальной сети.</a:t>
            </a:r>
          </a:p>
          <a:p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 smtClean="0"/>
              <a:t>образом, для дистанционного режима работы системы необходимо наличие:</a:t>
            </a:r>
          </a:p>
          <a:p>
            <a:pPr lvl="2"/>
            <a:r>
              <a:rPr lang="ru-RU" dirty="0" smtClean="0"/>
              <a:t>персонального компьютера с установленной современной версией </a:t>
            </a:r>
            <a:r>
              <a:rPr lang="en-US" dirty="0" smtClean="0"/>
              <a:t>web</a:t>
            </a:r>
            <a:r>
              <a:rPr lang="ru-RU" dirty="0" smtClean="0"/>
              <a:t>-браузера </a:t>
            </a:r>
            <a:r>
              <a:rPr lang="en-US" dirty="0" smtClean="0"/>
              <a:t>Mozilla Firefox</a:t>
            </a:r>
            <a:r>
              <a:rPr lang="ru-RU" dirty="0" smtClean="0"/>
              <a:t> или </a:t>
            </a:r>
            <a:r>
              <a:rPr lang="en-US" dirty="0" smtClean="0"/>
              <a:t>Google Chrome</a:t>
            </a:r>
            <a:r>
              <a:rPr lang="ru-RU" dirty="0" smtClean="0"/>
              <a:t>;</a:t>
            </a:r>
          </a:p>
          <a:p>
            <a:pPr lvl="2"/>
            <a:r>
              <a:rPr lang="en-US" dirty="0" smtClean="0"/>
              <a:t>WIFI</a:t>
            </a:r>
            <a:r>
              <a:rPr lang="ru-RU" dirty="0" smtClean="0"/>
              <a:t>-роутера и настроенной локальной сети.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2.1 Программное обеспечение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Пользовательский </a:t>
            </a:r>
            <a:r>
              <a:rPr lang="ru-RU" dirty="0" smtClean="0"/>
              <a:t>интерфейс создан с использованием наиболее базовых технологий web-разработки: </a:t>
            </a:r>
          </a:p>
          <a:p>
            <a:pPr lvl="1"/>
            <a:r>
              <a:rPr lang="ru-RU" dirty="0" smtClean="0"/>
              <a:t>HTML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CSS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языка </a:t>
            </a:r>
            <a:r>
              <a:rPr lang="ru-RU" dirty="0" smtClean="0"/>
              <a:t>программирования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2.2 Элемента интерфейса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1. КОНТРОЛЛЕР…………………………………………………………….3</a:t>
            </a:r>
          </a:p>
          <a:p>
            <a:pPr lvl="1"/>
            <a:r>
              <a:rPr lang="ru-RU" dirty="0" smtClean="0"/>
              <a:t>1.1 Устройство……………………………………………………………………....4</a:t>
            </a:r>
          </a:p>
          <a:p>
            <a:pPr lvl="1"/>
            <a:r>
              <a:rPr lang="ru-RU" dirty="0" smtClean="0"/>
              <a:t>1.2 Программное обеспечение…………………………………………...6</a:t>
            </a:r>
          </a:p>
          <a:p>
            <a:pPr lvl="1"/>
            <a:r>
              <a:rPr lang="ru-RU" dirty="0" smtClean="0"/>
              <a:t>1.3 Связь с контроллером </a:t>
            </a:r>
            <a:r>
              <a:rPr lang="en-US" dirty="0" smtClean="0"/>
              <a:t>ADAM</a:t>
            </a:r>
            <a:r>
              <a:rPr lang="ru-RU" dirty="0" smtClean="0"/>
              <a:t>……………………………………….11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2. ИНТЕРФЕЙС…………………………………………………………….12</a:t>
            </a:r>
          </a:p>
          <a:p>
            <a:pPr lvl="1"/>
            <a:r>
              <a:rPr lang="ru-RU" dirty="0" smtClean="0"/>
              <a:t>2.1 Программное обеспечение………………………………………….14</a:t>
            </a:r>
          </a:p>
          <a:p>
            <a:pPr lvl="1"/>
            <a:r>
              <a:rPr lang="ru-RU" dirty="0" smtClean="0"/>
              <a:t>2.2 Элементы интерфейса………………………………………………….15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КОНТРОЛЛЕР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1.1 Устройство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b="1" i="1" dirty="0" smtClean="0"/>
          </a:p>
          <a:p>
            <a:r>
              <a:rPr lang="ru-RU" b="1" i="1" dirty="0" smtClean="0"/>
              <a:t>Плата </a:t>
            </a:r>
            <a:r>
              <a:rPr lang="ru-RU" b="1" i="1" dirty="0" smtClean="0"/>
              <a:t>микроконтроллера</a:t>
            </a:r>
          </a:p>
          <a:p>
            <a:pPr>
              <a:buNone/>
            </a:pPr>
            <a:r>
              <a:rPr lang="ru-RU" dirty="0" smtClean="0"/>
              <a:t>		Плата </a:t>
            </a:r>
            <a:r>
              <a:rPr lang="ru-RU" dirty="0" smtClean="0"/>
              <a:t>микроконтроллера является ядром системы. Способна  как автономно, так и в ручном режиме управлять всеми процессами бассейна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i="1" dirty="0" smtClean="0"/>
              <a:t>Модуль памяти</a:t>
            </a:r>
          </a:p>
          <a:p>
            <a:pPr>
              <a:buNone/>
            </a:pPr>
            <a:r>
              <a:rPr lang="ru-RU" dirty="0" smtClean="0"/>
              <a:t>		Модуль </a:t>
            </a:r>
            <a:r>
              <a:rPr lang="ru-RU" dirty="0" smtClean="0"/>
              <a:t>памяти используется для долговременного хранения данных о состоянии бассейна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i="1" dirty="0" smtClean="0"/>
              <a:t>Модуль часов реального времени</a:t>
            </a:r>
          </a:p>
          <a:p>
            <a:pPr>
              <a:buNone/>
            </a:pPr>
            <a:r>
              <a:rPr lang="ru-RU" dirty="0" smtClean="0"/>
              <a:t>		Модуль </a:t>
            </a:r>
            <a:r>
              <a:rPr lang="ru-RU" dirty="0" smtClean="0"/>
              <a:t>часов реального времени необходим для выполнения регулярных процессов с большими промежутками времени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1.1 Устройство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b="1" i="1" dirty="0" smtClean="0"/>
          </a:p>
          <a:p>
            <a:r>
              <a:rPr lang="ru-RU" b="1" i="1" dirty="0" smtClean="0"/>
              <a:t>Датчики температуры</a:t>
            </a:r>
          </a:p>
          <a:p>
            <a:pPr>
              <a:buNone/>
            </a:pPr>
            <a:r>
              <a:rPr lang="ru-RU" dirty="0" smtClean="0"/>
              <a:t>		Несмотря </a:t>
            </a:r>
            <a:r>
              <a:rPr lang="ru-RU" dirty="0" smtClean="0"/>
              <a:t>на наличие датчиков температуры в стандартной конфигурации бассейна, было принято решение использовать собственные датчики, обладающие рядом преимуществ, среди которых</a:t>
            </a:r>
            <a:r>
              <a:rPr lang="ru-RU" dirty="0" smtClean="0"/>
              <a:t>:</a:t>
            </a:r>
            <a:endParaRPr lang="ru-RU" dirty="0" smtClean="0"/>
          </a:p>
          <a:p>
            <a:pPr lvl="2"/>
            <a:r>
              <a:rPr lang="ru-RU" dirty="0" smtClean="0"/>
              <a:t>цифровой сигнал;</a:t>
            </a:r>
          </a:p>
          <a:p>
            <a:pPr lvl="2"/>
            <a:r>
              <a:rPr lang="ru-RU" dirty="0" smtClean="0"/>
              <a:t>более высокая точность измеряемой температуры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b="1" i="1" dirty="0" smtClean="0"/>
          </a:p>
          <a:p>
            <a:r>
              <a:rPr lang="ru-RU" b="1" i="1" dirty="0" smtClean="0"/>
              <a:t>Аппаратная </a:t>
            </a:r>
            <a:r>
              <a:rPr lang="ru-RU" b="1" i="1" dirty="0" smtClean="0"/>
              <a:t>шина</a:t>
            </a:r>
          </a:p>
          <a:p>
            <a:pPr>
              <a:buNone/>
            </a:pPr>
            <a:r>
              <a:rPr lang="ru-RU" dirty="0" smtClean="0"/>
              <a:t>		Аппаратная </a:t>
            </a:r>
            <a:r>
              <a:rPr lang="ru-RU" dirty="0" smtClean="0"/>
              <a:t>шина требуется для связи со штатным контроллером ADAM. Подробнее об этом в пункте 1.3 "Связь с контроллером ADAM".</a:t>
            </a: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1.2 Программное обеспечение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Встроенное </a:t>
            </a:r>
            <a:r>
              <a:rPr lang="ru-RU" dirty="0" smtClean="0"/>
              <a:t>программное обеспечение написано на языке C++ по  методологии объектно-ориентированного программирования. Таким образом, структура программы позволяет адаптировать код под нужды бассейна любой конфигурации. </a:t>
            </a:r>
            <a:r>
              <a:rPr lang="ru-RU" dirty="0" smtClean="0"/>
              <a:t>Далее перечислены </a:t>
            </a:r>
            <a:r>
              <a:rPr lang="ru-RU" dirty="0" smtClean="0"/>
              <a:t>реализованные в настоящий момент компоненты бассейна.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1.2 Программное обеспечение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r>
              <a:rPr lang="ru-RU" b="1" i="1" dirty="0" smtClean="0"/>
              <a:t>Клапаны</a:t>
            </a:r>
            <a:endParaRPr lang="ru-RU" b="1" i="1" dirty="0" smtClean="0"/>
          </a:p>
          <a:p>
            <a:pPr>
              <a:buNone/>
            </a:pPr>
            <a:r>
              <a:rPr lang="ru-RU" dirty="0" smtClean="0"/>
              <a:t>		Как </a:t>
            </a:r>
            <a:r>
              <a:rPr lang="ru-RU" dirty="0" smtClean="0"/>
              <a:t>и большинство компонентов, клапаны могут работать в автоматическом и ручном дистанционном режимах. </a:t>
            </a:r>
          </a:p>
          <a:p>
            <a:pPr>
              <a:buNone/>
            </a:pPr>
            <a:r>
              <a:rPr lang="ru-RU" dirty="0" smtClean="0"/>
              <a:t>		Автоматический </a:t>
            </a:r>
            <a:r>
              <a:rPr lang="ru-RU" dirty="0" smtClean="0"/>
              <a:t>режим означает работу клапана в соответствии с какими-либо изменениями состояния бассейна. Так, например, клапан теплообменника открывается при падении температуры в трубе.</a:t>
            </a:r>
          </a:p>
          <a:p>
            <a:pPr>
              <a:buNone/>
            </a:pPr>
            <a:r>
              <a:rPr lang="ru-RU" dirty="0" smtClean="0"/>
              <a:t>		Управление </a:t>
            </a:r>
            <a:r>
              <a:rPr lang="ru-RU" dirty="0" smtClean="0"/>
              <a:t>клапаном в ручном режиме позволяет дистанционно устанавливать клапан в нужное положение, используя пользовательский интерфейс (подробнее - в главе 2 "Интерфейс").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1.2 Программное обеспечение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b="1" i="1" dirty="0" smtClean="0"/>
              <a:t>Насосы</a:t>
            </a:r>
          </a:p>
          <a:p>
            <a:pPr>
              <a:buNone/>
            </a:pPr>
            <a:r>
              <a:rPr lang="ru-RU" dirty="0" smtClean="0"/>
              <a:t>		В </a:t>
            </a:r>
            <a:r>
              <a:rPr lang="ru-RU" dirty="0" smtClean="0"/>
              <a:t>автоматическом режиме насосы включаются по очереди, меняясь каждую неделю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i="1" dirty="0" smtClean="0"/>
              <a:t>Теплообменники</a:t>
            </a:r>
          </a:p>
          <a:p>
            <a:pPr>
              <a:buNone/>
            </a:pPr>
            <a:r>
              <a:rPr lang="ru-RU" dirty="0" smtClean="0"/>
              <a:t>		Теплообменник </a:t>
            </a:r>
            <a:r>
              <a:rPr lang="ru-RU" dirty="0" smtClean="0"/>
              <a:t>представляет собой систему из клапана и четырех датчиков температуры. В автоматическом режиме теплообменник регулирует температуру в трубе исходя из данных датчиков путем изменения положения клапана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1.2 Программное обеспечение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r>
              <a:rPr lang="ru-RU" b="1" i="1" dirty="0" err="1" smtClean="0"/>
              <a:t>Озоногенераторы</a:t>
            </a:r>
            <a:endParaRPr lang="ru-RU" b="1" i="1" dirty="0" smtClean="0"/>
          </a:p>
          <a:p>
            <a:pPr>
              <a:buNone/>
            </a:pPr>
            <a:r>
              <a:rPr lang="ru-RU" dirty="0" smtClean="0"/>
              <a:t>		Система </a:t>
            </a:r>
            <a:r>
              <a:rPr lang="ru-RU" dirty="0" err="1" smtClean="0"/>
              <a:t>озоногенератора</a:t>
            </a:r>
            <a:r>
              <a:rPr lang="ru-RU" dirty="0" smtClean="0"/>
              <a:t> состоит из насоса и датчика REDOX-потенциала. Работа </a:t>
            </a:r>
            <a:r>
              <a:rPr lang="ru-RU" dirty="0" err="1" smtClean="0"/>
              <a:t>озоногенератора</a:t>
            </a:r>
            <a:r>
              <a:rPr lang="ru-RU" dirty="0" smtClean="0"/>
              <a:t> регулируется собственной электроникой, которая может быть включена или отключена в дистанционном режиме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i="1" dirty="0" smtClean="0"/>
              <a:t>Фильтры</a:t>
            </a:r>
          </a:p>
          <a:p>
            <a:pPr>
              <a:buNone/>
            </a:pPr>
            <a:r>
              <a:rPr lang="ru-RU" dirty="0" smtClean="0"/>
              <a:t>		Фильтр </a:t>
            </a:r>
            <a:r>
              <a:rPr lang="ru-RU" dirty="0" smtClean="0"/>
              <a:t>представляет собой систему из четырех клапанов. Два регулируют поток воды в обычном режиме работы, два - при промывке фильтра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134</TotalTime>
  <Words>236</Words>
  <PresentationFormat>Экран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Начальная</vt:lpstr>
      <vt:lpstr>Система управления бассейном</vt:lpstr>
      <vt:lpstr>СОДЕРЖАНИЕ</vt:lpstr>
      <vt:lpstr>1. КОНТРОЛЛЕР</vt:lpstr>
      <vt:lpstr>1.1 Устройство</vt:lpstr>
      <vt:lpstr>1.1 Устройство</vt:lpstr>
      <vt:lpstr>1.2 Программное обеспечение</vt:lpstr>
      <vt:lpstr>1.2 Программное обеспечение</vt:lpstr>
      <vt:lpstr>1.2 Программное обеспечение</vt:lpstr>
      <vt:lpstr>1.2 Программное обеспечение</vt:lpstr>
      <vt:lpstr>1.2 Программное обеспечение</vt:lpstr>
      <vt:lpstr>1.3 Связь с контроллером ADAM</vt:lpstr>
      <vt:lpstr>ИНТЕРФЕЙС</vt:lpstr>
      <vt:lpstr>Слайд 13</vt:lpstr>
      <vt:lpstr>2.1 Программное обеспечение</vt:lpstr>
      <vt:lpstr>2.2 Элемента интерфейса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бассейном</dc:title>
  <dc:creator>Dima</dc:creator>
  <cp:lastModifiedBy>Dima</cp:lastModifiedBy>
  <cp:revision>13</cp:revision>
  <dcterms:created xsi:type="dcterms:W3CDTF">2022-12-07T15:57:32Z</dcterms:created>
  <dcterms:modified xsi:type="dcterms:W3CDTF">2022-12-07T18:29:38Z</dcterms:modified>
</cp:coreProperties>
</file>