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1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69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769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5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806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67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843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208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85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1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04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5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28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85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02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1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2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B21070-E2D1-4B9B-9403-3815BC79118F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8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37330" y="1529395"/>
            <a:ext cx="4511503" cy="1131686"/>
          </a:xfrm>
        </p:spPr>
        <p:txBody>
          <a:bodyPr/>
          <a:lstStyle/>
          <a:p>
            <a:pPr algn="ctr"/>
            <a:r>
              <a:rPr lang="en-US" dirty="0" err="1" smtClean="0"/>
              <a:t>Knw!Iy</a:t>
            </a:r>
            <a:r>
              <a:rPr lang="en-US" dirty="0" smtClean="0"/>
              <a:t> 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56100" y="5551136"/>
            <a:ext cx="2189089" cy="982734"/>
          </a:xfrm>
        </p:spPr>
        <p:txBody>
          <a:bodyPr/>
          <a:lstStyle/>
          <a:p>
            <a:r>
              <a:rPr lang="ru-RU" dirty="0" smtClean="0"/>
              <a:t>Сделал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Анисимов Илья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861168" y="2241494"/>
            <a:ext cx="9079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 нужен для получения удалённого доступа к своему компьютеру</a:t>
            </a:r>
            <a:r>
              <a:rPr lang="en-US" dirty="0" smtClean="0"/>
              <a:t>. </a:t>
            </a:r>
            <a:r>
              <a:rPr lang="ru-RU" dirty="0" smtClean="0"/>
              <a:t>Я решил его сделать потому, что долго объяснять родственникам, где и какой файл нужно взять и отправить, а так можно самому получить доступ и максимум что потребуется – это включить компьютер. Так же можно узнать о включении твоего компьютера, без твоего ведома, как только компьютер включится, придёт уведомление в </a:t>
            </a:r>
            <a:r>
              <a:rPr lang="ru-RU" dirty="0" err="1" smtClean="0"/>
              <a:t>телеграм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08" y="4206240"/>
            <a:ext cx="5219625" cy="17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0906" y="515113"/>
            <a:ext cx="5565520" cy="716280"/>
          </a:xfrm>
        </p:spPr>
        <p:txBody>
          <a:bodyPr/>
          <a:lstStyle/>
          <a:p>
            <a:r>
              <a:rPr lang="ru-RU" dirty="0" smtClean="0"/>
              <a:t>Функционал программы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31264" y="2206752"/>
            <a:ext cx="5279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Скриншоте справа можно</a:t>
            </a:r>
            <a:r>
              <a:rPr lang="en-US" dirty="0" smtClean="0"/>
              <a:t> </a:t>
            </a:r>
            <a:r>
              <a:rPr lang="ru-RU" dirty="0" smtClean="0"/>
              <a:t>увидеть текущий функционал программы. Управление происходит посредством команд отправляемых боту в </a:t>
            </a:r>
            <a:r>
              <a:rPr lang="en-US" dirty="0" smtClean="0"/>
              <a:t>Telegram.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384" y="1536912"/>
            <a:ext cx="4125415" cy="4729776"/>
          </a:xfrm>
        </p:spPr>
      </p:pic>
    </p:spTree>
    <p:extLst>
      <p:ext uri="{BB962C8B-B14F-4D97-AF65-F5344CB8AC3E}">
        <p14:creationId xmlns:p14="http://schemas.microsoft.com/office/powerpoint/2010/main" val="150440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7421" y="396268"/>
            <a:ext cx="3392489" cy="664435"/>
          </a:xfrm>
        </p:spPr>
        <p:txBody>
          <a:bodyPr>
            <a:normAutofit fontScale="90000"/>
          </a:bodyPr>
          <a:lstStyle/>
          <a:p>
            <a:r>
              <a:rPr lang="en-US" dirty="0"/>
              <a:t>The Action Log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910" y="1258821"/>
            <a:ext cx="2916794" cy="25006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910" y="4048223"/>
            <a:ext cx="2928239" cy="25141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14" y="1258821"/>
            <a:ext cx="6182287" cy="53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2926" y="461990"/>
            <a:ext cx="6355145" cy="6797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 и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38575" y="1387929"/>
            <a:ext cx="4014985" cy="532398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 smtClean="0"/>
              <a:t>С помощью программы можно получить скриншот экрана, открыть программу или запустить консоль, скачать, зашифровать файл или дешифровать его</a:t>
            </a:r>
            <a:r>
              <a:rPr lang="ru-RU" sz="1600" dirty="0" smtClean="0"/>
              <a:t>(шифрованием тип</a:t>
            </a:r>
            <a:r>
              <a:rPr lang="ru-RU" sz="1600" dirty="0"/>
              <a:t>а</a:t>
            </a:r>
            <a:r>
              <a:rPr lang="ru-RU" sz="1600" dirty="0" smtClean="0"/>
              <a:t> </a:t>
            </a:r>
            <a:r>
              <a:rPr lang="en-US" sz="1600" dirty="0" smtClean="0"/>
              <a:t>AES</a:t>
            </a:r>
            <a:r>
              <a:rPr lang="ru-RU" sz="1600" dirty="0" smtClean="0"/>
              <a:t>)</a:t>
            </a:r>
            <a:r>
              <a:rPr lang="ru-RU" dirty="0" smtClean="0"/>
              <a:t>. Обновить программу дистанционно или вернутся к прошлой версии. Также можно остановить бота, выключить компьютер или заблокировать доступ к мышке.</a:t>
            </a:r>
            <a:endParaRPr lang="ru-RU" dirty="0"/>
          </a:p>
        </p:txBody>
      </p:sp>
      <p:pic>
        <p:nvPicPr>
          <p:cNvPr id="1026" name="Picture 2" descr="https://sun9-48.userapi.com/Px61veKHPgpaUU9iLShnDlbjYXFUFn_4_erBUw/aZvfnrCQS9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5" y="801842"/>
            <a:ext cx="3266957" cy="591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24.userapi.com/COpOiia6DqOq1DbI-nGrx25kXujxetX8R9l0_g/4oQ_70Q7os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08" y="3054314"/>
            <a:ext cx="359664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8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4457" y="0"/>
            <a:ext cx="5471847" cy="824592"/>
          </a:xfrm>
        </p:spPr>
        <p:txBody>
          <a:bodyPr/>
          <a:lstStyle/>
          <a:p>
            <a:r>
              <a:rPr lang="ru-RU" dirty="0" smtClean="0"/>
              <a:t>Новые возможности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24592"/>
            <a:ext cx="6550780" cy="3684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6432" y="1469570"/>
            <a:ext cx="4843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 новых возможностей хочу подметить пиксельную сетку на скриншотах для того чтобы нажать в нужное место на экране</a:t>
            </a:r>
            <a:r>
              <a:rPr lang="en-US" dirty="0" smtClean="0"/>
              <a:t>,</a:t>
            </a:r>
            <a:r>
              <a:rPr lang="ru-RU" dirty="0" smtClean="0"/>
              <a:t> возможность смотреть </a:t>
            </a:r>
            <a:r>
              <a:rPr lang="ru-RU" dirty="0" err="1" smtClean="0"/>
              <a:t>мемы</a:t>
            </a:r>
            <a:r>
              <a:rPr lang="ru-RU" dirty="0" smtClean="0"/>
              <a:t> с </a:t>
            </a:r>
            <a:r>
              <a:rPr lang="en-US" dirty="0" err="1" smtClean="0"/>
              <a:t>Reddit</a:t>
            </a:r>
            <a:r>
              <a:rPr lang="ru-RU" dirty="0" smtClean="0"/>
              <a:t>, а так же смотреть последние 10 скриншотов, </a:t>
            </a:r>
            <a:r>
              <a:rPr lang="ru-RU" dirty="0" err="1" smtClean="0"/>
              <a:t>логи</a:t>
            </a:r>
            <a:r>
              <a:rPr lang="ru-RU" dirty="0" smtClean="0"/>
              <a:t> и время работы бота в браузере.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55" y="4477788"/>
            <a:ext cx="2296954" cy="23802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805" y="108301"/>
            <a:ext cx="4279431" cy="12594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335" y="3610000"/>
            <a:ext cx="4696480" cy="137179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744" y="5478208"/>
            <a:ext cx="251495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4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1397" y="212272"/>
            <a:ext cx="4024538" cy="832757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5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71257" y="2502668"/>
            <a:ext cx="3657145" cy="985156"/>
          </a:xfrm>
        </p:spPr>
        <p:txBody>
          <a:bodyPr/>
          <a:lstStyle/>
          <a:p>
            <a:r>
              <a:rPr lang="ru-RU" dirty="0" smtClean="0"/>
              <a:t>Вопросы???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05258" y="5224345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3793672" y="593272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7173231" y="854529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287236" y="4079422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7377794" y="3908809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9" name="TextBox 8"/>
          <p:cNvSpPr txBox="1"/>
          <p:nvPr/>
        </p:nvSpPr>
        <p:spPr>
          <a:xfrm>
            <a:off x="1860547" y="2670471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0" name="TextBox 9"/>
          <p:cNvSpPr txBox="1"/>
          <p:nvPr/>
        </p:nvSpPr>
        <p:spPr>
          <a:xfrm>
            <a:off x="10763021" y="2730367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8501" y="3974035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2" name="TextBox 11"/>
          <p:cNvSpPr txBox="1"/>
          <p:nvPr/>
        </p:nvSpPr>
        <p:spPr>
          <a:xfrm>
            <a:off x="2560864" y="5969977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747" y="2866039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07667" y="1717558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5" name="TextBox 14"/>
          <p:cNvSpPr txBox="1"/>
          <p:nvPr/>
        </p:nvSpPr>
        <p:spPr>
          <a:xfrm>
            <a:off x="9767662" y="1625866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531929" y="3910693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7" name="TextBox 16"/>
          <p:cNvSpPr txBox="1"/>
          <p:nvPr/>
        </p:nvSpPr>
        <p:spPr>
          <a:xfrm>
            <a:off x="446541" y="746845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8" name="TextBox 17"/>
          <p:cNvSpPr txBox="1"/>
          <p:nvPr/>
        </p:nvSpPr>
        <p:spPr>
          <a:xfrm>
            <a:off x="10898412" y="1550041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4658" y="5429250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0" name="TextBox 19"/>
          <p:cNvSpPr txBox="1"/>
          <p:nvPr/>
        </p:nvSpPr>
        <p:spPr>
          <a:xfrm>
            <a:off x="5491615" y="192847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1" name="TextBox 20"/>
          <p:cNvSpPr txBox="1"/>
          <p:nvPr/>
        </p:nvSpPr>
        <p:spPr>
          <a:xfrm>
            <a:off x="2848651" y="1550041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2" name="TextBox 21"/>
          <p:cNvSpPr txBox="1"/>
          <p:nvPr/>
        </p:nvSpPr>
        <p:spPr>
          <a:xfrm>
            <a:off x="8961209" y="506186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3" name="TextBox 22"/>
          <p:cNvSpPr txBox="1"/>
          <p:nvPr/>
        </p:nvSpPr>
        <p:spPr>
          <a:xfrm>
            <a:off x="5100854" y="3778467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4" name="TextBox 23"/>
          <p:cNvSpPr txBox="1"/>
          <p:nvPr/>
        </p:nvSpPr>
        <p:spPr>
          <a:xfrm>
            <a:off x="1324879" y="1408527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5" name="TextBox 24"/>
          <p:cNvSpPr txBox="1"/>
          <p:nvPr/>
        </p:nvSpPr>
        <p:spPr>
          <a:xfrm>
            <a:off x="613796" y="5750004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49187" y="223152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7" name="TextBox 26"/>
          <p:cNvSpPr txBox="1"/>
          <p:nvPr/>
        </p:nvSpPr>
        <p:spPr>
          <a:xfrm>
            <a:off x="7636555" y="5502728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8" name="TextBox 27"/>
          <p:cNvSpPr txBox="1"/>
          <p:nvPr/>
        </p:nvSpPr>
        <p:spPr>
          <a:xfrm>
            <a:off x="11082789" y="5502728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9" name="TextBox 28"/>
          <p:cNvSpPr txBox="1"/>
          <p:nvPr/>
        </p:nvSpPr>
        <p:spPr>
          <a:xfrm>
            <a:off x="7840666" y="2179864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30" name="TextBox 29"/>
          <p:cNvSpPr txBox="1"/>
          <p:nvPr/>
        </p:nvSpPr>
        <p:spPr>
          <a:xfrm>
            <a:off x="9080739" y="3778467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31" name="TextBox 30"/>
          <p:cNvSpPr txBox="1"/>
          <p:nvPr/>
        </p:nvSpPr>
        <p:spPr>
          <a:xfrm>
            <a:off x="1971569" y="5004707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32" name="TextBox 31"/>
          <p:cNvSpPr txBox="1"/>
          <p:nvPr/>
        </p:nvSpPr>
        <p:spPr>
          <a:xfrm>
            <a:off x="2130879" y="996043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0106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4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1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4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1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8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2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9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2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6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9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823</TotalTime>
  <Words>221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Corbel</vt:lpstr>
      <vt:lpstr>Параллакс</vt:lpstr>
      <vt:lpstr>Knw!Iy Bot</vt:lpstr>
      <vt:lpstr>Идея проекта</vt:lpstr>
      <vt:lpstr>Функционал программы </vt:lpstr>
      <vt:lpstr>The Action Log</vt:lpstr>
      <vt:lpstr>Реализация и возможности</vt:lpstr>
      <vt:lpstr>Новые возможности</vt:lpstr>
      <vt:lpstr>Заключение</vt:lpstr>
      <vt:lpstr>Вопросы???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Knw!Iy Bot</dc:title>
  <dc:creator>Admin</dc:creator>
  <cp:lastModifiedBy>ded_unity</cp:lastModifiedBy>
  <cp:revision>20</cp:revision>
  <dcterms:created xsi:type="dcterms:W3CDTF">2020-11-18T08:58:15Z</dcterms:created>
  <dcterms:modified xsi:type="dcterms:W3CDTF">2021-04-25T20:55:02Z</dcterms:modified>
</cp:coreProperties>
</file>