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1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8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AFF2-EA55-4DC5-A601-05D860D0ED6F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2014-4411-4510-870A-EC647E482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1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Ветвления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6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ошибки ветвлений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24733"/>
            <a:ext cx="8749145" cy="4360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91654" cy="34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0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ошибки ветвлений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003" y="1690688"/>
            <a:ext cx="8211994" cy="35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ошибки ветвлений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310" y="1690688"/>
            <a:ext cx="8363379" cy="39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ошибки ветвлений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43" y="1514114"/>
            <a:ext cx="8192305" cy="4600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71" y="2652915"/>
            <a:ext cx="5850611" cy="40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872" y="2938030"/>
            <a:ext cx="3973945" cy="1325563"/>
          </a:xfrm>
        </p:spPr>
        <p:txBody>
          <a:bodyPr/>
          <a:lstStyle/>
          <a:p>
            <a:r>
              <a:rPr lang="ru-RU" dirty="0" smtClean="0"/>
              <a:t>Сравнение и логический тип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145" y="365125"/>
            <a:ext cx="7093528" cy="64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чисел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данных </a:t>
            </a:r>
            <a:r>
              <a:rPr lang="ru-RU" dirty="0" err="1" smtClean="0"/>
              <a:t>double</a:t>
            </a:r>
            <a:r>
              <a:rPr lang="ru-RU" dirty="0" smtClean="0"/>
              <a:t> и </a:t>
            </a:r>
            <a:r>
              <a:rPr lang="ru-RU" dirty="0" err="1" smtClean="0"/>
              <a:t>float</a:t>
            </a:r>
            <a:r>
              <a:rPr lang="ru-RU" dirty="0" smtClean="0"/>
              <a:t> хранят приближённое значение числа, на столько, на сколько хватает их точности. Поэтому нужно быть аккуратным при сравнении таких чисел на равенство.</a:t>
            </a:r>
          </a:p>
          <a:p>
            <a:r>
              <a:rPr lang="ru-RU" dirty="0" smtClean="0"/>
              <a:t>Рассмотрим такой код: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9954"/>
            <a:ext cx="9684524" cy="33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чисел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Кажется, что он должен вывести </a:t>
            </a:r>
            <a:r>
              <a:rPr lang="ru-RU" dirty="0" err="1" smtClean="0"/>
              <a:t>True</a:t>
            </a:r>
            <a:r>
              <a:rPr lang="ru-RU" dirty="0" smtClean="0"/>
              <a:t>, однако на самом деле выводит 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выполнении этих операций, погрешность накапливается, и это приводит к неверным результатам.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89" y="4001294"/>
            <a:ext cx="4883621" cy="14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5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чисел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того, чтобы избежать этого, сравнивать числа с плавающей точкой нужно с учётом погрешности, вот так: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Здесь </a:t>
            </a:r>
            <a:r>
              <a:rPr lang="ru-RU" dirty="0"/>
              <a:t>мы проверяем, что числа равны не в точности, но что модуль их разности меньше некоторого маленького числа. Всегда используйте такую конструкцию при сравнении чисел с плавающей точкой.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89" y="2541260"/>
            <a:ext cx="6500821" cy="24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5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и сокращенные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Операции || и &amp;&amp;, которые мы рассмотрели, называются условными (или сокращёнными). Также есть аналогичные битовые операции | и &amp;.</a:t>
            </a:r>
          </a:p>
          <a:p>
            <a:r>
              <a:rPr lang="ru-RU" dirty="0" smtClean="0"/>
              <a:t>Условные операторы можно применять только к значениям типа </a:t>
            </a:r>
            <a:r>
              <a:rPr lang="ru-RU" dirty="0" err="1" smtClean="0"/>
              <a:t>bool</a:t>
            </a:r>
            <a:r>
              <a:rPr lang="ru-RU" dirty="0" smtClean="0"/>
              <a:t>, а битовые — ещё и к значениям числовых типов — в этом случае они применяются к каждому биту числа.</a:t>
            </a:r>
          </a:p>
          <a:p>
            <a:r>
              <a:rPr lang="ru-RU" dirty="0" smtClean="0"/>
              <a:t>При применении к значениям типа </a:t>
            </a:r>
            <a:r>
              <a:rPr lang="ru-RU" dirty="0" err="1" smtClean="0"/>
              <a:t>bool</a:t>
            </a:r>
            <a:r>
              <a:rPr lang="ru-RU" dirty="0" smtClean="0"/>
              <a:t> также есть существенная разница: условные операторы не вычисляют второй аргумент, если это не нужно.</a:t>
            </a:r>
          </a:p>
        </p:txBody>
      </p:sp>
    </p:spTree>
    <p:extLst>
      <p:ext uri="{BB962C8B-B14F-4D97-AF65-F5344CB8AC3E}">
        <p14:creationId xmlns:p14="http://schemas.microsoft.com/office/powerpoint/2010/main" val="30847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и сокращенные операции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574950" cy="49317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05" y="3034576"/>
            <a:ext cx="5358562" cy="22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и сокращенные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139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Почему так? Потому что оператор &amp;&amp; понимает, что если первый аргумент равен </a:t>
            </a:r>
            <a:r>
              <a:rPr lang="ru-RU" dirty="0" err="1" smtClean="0"/>
              <a:t>false</a:t>
            </a:r>
            <a:r>
              <a:rPr lang="ru-RU" dirty="0" smtClean="0"/>
              <a:t>, то и значение всего выражения — </a:t>
            </a:r>
            <a:r>
              <a:rPr lang="ru-RU" dirty="0" err="1" smtClean="0"/>
              <a:t>false</a:t>
            </a:r>
            <a:r>
              <a:rPr lang="ru-RU" dirty="0" smtClean="0"/>
              <a:t>, и не запрашивает вычисление второго аргумента. Оператор &amp; этого не понимает.</a:t>
            </a:r>
          </a:p>
          <a:p>
            <a:r>
              <a:rPr lang="ru-RU" dirty="0" smtClean="0"/>
              <a:t>Вы можете встретить оператор &amp;, однако обычно следует использовать &amp;&amp;.</a:t>
            </a:r>
          </a:p>
          <a:p>
            <a:r>
              <a:rPr lang="ru-RU" dirty="0" smtClean="0"/>
              <a:t>Операторы | и || работают аналогично. В случае, если первый аргумент равен </a:t>
            </a:r>
            <a:r>
              <a:rPr lang="ru-RU" dirty="0" err="1" smtClean="0"/>
              <a:t>true</a:t>
            </a:r>
            <a:r>
              <a:rPr lang="ru-RU" dirty="0" smtClean="0"/>
              <a:t>, оператор || не запрашивает вычисление второго аргумента, а оператор | — запрашивает.</a:t>
            </a:r>
          </a:p>
          <a:p>
            <a:r>
              <a:rPr lang="ru-RU" dirty="0" smtClean="0"/>
              <a:t>Это различие становится существенным в подобном коде: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5" y="5237018"/>
            <a:ext cx="11864090" cy="6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If </a:t>
            </a:r>
            <a:r>
              <a:rPr lang="ru-RU" dirty="0"/>
              <a:t>и </a:t>
            </a:r>
            <a:r>
              <a:rPr lang="en-US" dirty="0" smtClean="0"/>
              <a:t>Else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045" y="1405371"/>
            <a:ext cx="8165909" cy="54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6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332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Ветвления</vt:lpstr>
      <vt:lpstr>Сравнение и логический тип</vt:lpstr>
      <vt:lpstr>Сравнение чисел с плавающей точкой</vt:lpstr>
      <vt:lpstr>Сравнение чисел с плавающей точкой</vt:lpstr>
      <vt:lpstr>Сравнение чисел с плавающей точкой</vt:lpstr>
      <vt:lpstr>Полные и сокращенные операции</vt:lpstr>
      <vt:lpstr>Полные и сокращенные операции</vt:lpstr>
      <vt:lpstr>Полные и сокращенные операции</vt:lpstr>
      <vt:lpstr>Операторы If и Else</vt:lpstr>
      <vt:lpstr>Типичные ошибки ветвлений</vt:lpstr>
      <vt:lpstr>Типичные ошибки ветвлений</vt:lpstr>
      <vt:lpstr>Типичные ошибки ветвлений</vt:lpstr>
      <vt:lpstr>Типичные ошибки ветвлений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Ветвления</dc:title>
  <dc:creator>Андрей</dc:creator>
  <cp:lastModifiedBy>Андрей</cp:lastModifiedBy>
  <cp:revision>8</cp:revision>
  <dcterms:created xsi:type="dcterms:W3CDTF">2024-09-21T16:05:07Z</dcterms:created>
  <dcterms:modified xsi:type="dcterms:W3CDTF">2024-09-21T18:12:00Z</dcterms:modified>
</cp:coreProperties>
</file>