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8" r:id="rId9"/>
    <p:sldId id="269" r:id="rId10"/>
    <p:sldId id="261" r:id="rId11"/>
    <p:sldId id="262" r:id="rId12"/>
    <p:sldId id="270" r:id="rId13"/>
    <p:sldId id="271" r:id="rId14"/>
    <p:sldId id="26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4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0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9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2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7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8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67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50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1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60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E0A9-828F-461A-A8F2-3667F0EA2172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ymbl.cc/en/unicode-table/" TargetMode="External"/><Relationship Id="rId2" Type="http://schemas.openxmlformats.org/officeDocument/2006/relationships/hyperlink" Target="https://habr.com/ru/articles/15863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Коллекции, строки, </a:t>
            </a:r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систем. Лекция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60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 символы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8942"/>
            <a:ext cx="7544783" cy="54305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437" y="1690688"/>
            <a:ext cx="4553563" cy="40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Форматированный вывод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56" y="1690688"/>
            <a:ext cx="9777288" cy="49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Форматированный вывод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51" y="1450543"/>
            <a:ext cx="7800497" cy="5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4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Форматированный вывод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588" y="1690688"/>
            <a:ext cx="10316823" cy="46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2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и каталоги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512" y="1437696"/>
            <a:ext cx="6666940" cy="52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hlinkClick r:id="rId2"/>
              </a:rPr>
              <a:t>Что нужно знать каждому разработчику о кодировках и наборах символов для работы с текстом</a:t>
            </a:r>
            <a:endParaRPr lang="ru-RU" dirty="0" smtClean="0"/>
          </a:p>
          <a:p>
            <a:r>
              <a:rPr lang="ru-RU" dirty="0">
                <a:hlinkClick r:id="rId3"/>
              </a:rPr>
              <a:t>Таблица всех символов </a:t>
            </a:r>
            <a:r>
              <a:rPr lang="en-US" dirty="0">
                <a:hlinkClick r:id="rId3"/>
              </a:rPr>
              <a:t>Unicode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8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393" y="1690688"/>
            <a:ext cx="9849214" cy="47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9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09" y="2099854"/>
            <a:ext cx="8222673" cy="29741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928" y="217343"/>
            <a:ext cx="3500582" cy="64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29607" cy="43683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807" y="3016251"/>
            <a:ext cx="4382046" cy="12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326" y="1690688"/>
            <a:ext cx="8137347" cy="51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0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строк и массивов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621" y="1903125"/>
            <a:ext cx="9342757" cy="38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430" y="1690688"/>
            <a:ext cx="8953140" cy="49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679" y="1690688"/>
            <a:ext cx="559464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8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74" y="5015777"/>
            <a:ext cx="4814783" cy="1386543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074" y="1690688"/>
            <a:ext cx="8656617" cy="31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</Words>
  <Application>Microsoft Office PowerPoint</Application>
  <PresentationFormat>Широкоэкранный</PresentationFormat>
  <Paragraphs>18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Коллекции, строки, файлы</vt:lpstr>
      <vt:lpstr>Списки</vt:lpstr>
      <vt:lpstr>Списки</vt:lpstr>
      <vt:lpstr>Списки</vt:lpstr>
      <vt:lpstr>Словари</vt:lpstr>
      <vt:lpstr>Сравнение строк и массивов</vt:lpstr>
      <vt:lpstr>StringBuilder</vt:lpstr>
      <vt:lpstr>StringBuilder</vt:lpstr>
      <vt:lpstr>StringBuilder</vt:lpstr>
      <vt:lpstr>Специальные символы</vt:lpstr>
      <vt:lpstr>Форматированный вывод</vt:lpstr>
      <vt:lpstr>Форматированный вывод</vt:lpstr>
      <vt:lpstr>Форматированный вывод</vt:lpstr>
      <vt:lpstr>Файлы и каталоги</vt:lpstr>
      <vt:lpstr>Кодировки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Коллекции, строки, файлы</dc:title>
  <dc:creator>Андрей</dc:creator>
  <cp:lastModifiedBy>Андрей</cp:lastModifiedBy>
  <cp:revision>11</cp:revision>
  <dcterms:created xsi:type="dcterms:W3CDTF">2024-10-05T14:45:48Z</dcterms:created>
  <dcterms:modified xsi:type="dcterms:W3CDTF">2024-10-05T18:05:28Z</dcterms:modified>
</cp:coreProperties>
</file>